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64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7" r:id="rId23"/>
    <p:sldId id="279" r:id="rId24"/>
    <p:sldId id="280" r:id="rId25"/>
    <p:sldId id="281" r:id="rId26"/>
    <p:sldId id="282" r:id="rId27"/>
    <p:sldId id="284" r:id="rId28"/>
    <p:sldId id="285" r:id="rId29"/>
    <p:sldId id="283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94637" autoAdjust="0"/>
  </p:normalViewPr>
  <p:slideViewPr>
    <p:cSldViewPr snapToGrid="0">
      <p:cViewPr varScale="1">
        <p:scale>
          <a:sx n="78" d="100"/>
          <a:sy n="78" d="100"/>
        </p:scale>
        <p:origin x="96" y="3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F8B8-1DF8-4EC0-9D7B-278F228EBE1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34DE-D90D-4C25-9998-7F0000BD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90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93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66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9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5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78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9864-1C9C-4BA8-80B5-45591CA1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A2482-FC2D-4D1C-88B3-CE83F7D6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8BC8-A9CA-4C09-B7E3-F4E51DE1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8E0D9-9332-42F8-9647-82C69606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0C6E-83F3-48C3-9C77-3070191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789A-4238-44DB-985D-223CD1D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14A26-BDDF-4431-A89C-655A976FD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509C-326B-4534-B190-F0D6D16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533A-BF97-4A62-ACF8-89026722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5D7B-21D3-4BE7-9806-D273471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DBB3E-EB5E-4164-B611-0259E1AD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065D7-374F-4BFC-BD8A-401A5292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385C-A87E-4710-97D2-E26A271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8A3A-09E3-4B04-9012-05D19079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595F-3286-498F-A59E-C44354F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31E0-7911-47E6-95D9-CF63F9F3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7840-6994-4827-A199-67318773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8342-B974-4824-9749-CD26F37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8C52-5E85-4705-9549-47965115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2721-04B0-42FD-A1E5-58118FC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E73-2016-43B3-BF5D-3FFFA9A2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EF6E3-9F08-4B18-BEDA-9EE2CC14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65D8-1256-4EE8-9998-4165AB0C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E6E1-21CB-4342-A2ED-23FA808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4107-5E28-44A5-AD3B-F4FF12AF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38FE-1915-4DA5-BAC6-22DA194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A373-E651-495C-A398-9AA87FE7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A24E-6DE7-4205-966D-BA630F33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B6D2E-52FF-41E5-AA80-7C3C82A7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83329-E0C7-450E-B804-80FD1BF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6349-AB48-416B-BCAB-00747D00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1036-6C82-4EE9-BA49-E50DB9A3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3EA03-88C4-4130-B9BA-33B61D95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1A27F-06B1-47C3-9986-512D65F2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C410-45AD-493D-9F45-9D0FD8598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CDD7-79AF-4F74-B1AA-15168B59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D881D-370A-4646-B708-D516C69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3FD4B-6C48-4436-95F7-C92BFBD0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E59C1-F968-4B9C-8E87-0ABF5402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B09-3827-40D9-88EE-355B476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58943-E98F-4F37-B176-0B63F646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22F2-ACFA-466A-80F6-937006CC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EE88A-A151-47FE-A1E1-F1D4D0D6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1276B-AA13-4FA4-B026-CD4EF2D4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2E7CD-97C5-4C2C-AEEC-2305D927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00B33-A42C-4754-8A9C-D8EF2FD2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040E-8BA4-4FD7-98A6-80B2CC38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2D07-4A75-4A62-AFFD-8FE6E2D1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FF61B-B302-460E-A694-33AF5CA8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A79D-B66B-4EE8-886A-9C6367EC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EA854-BCCA-4DC6-B3C2-A3E300D6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06FA-46B1-40AB-A40E-01EB7F1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A029-0B3E-4CD6-A415-73D28888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1B8EE-E03A-457A-B892-5DB1474EB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3149-7F7C-46E5-B4A4-D28D92585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98F8-F1F0-4603-AE4D-AD1C3524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C710-0A3F-460F-8F43-7A212E0E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8A37-937C-478E-93BB-65DC706D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6D024-271D-49A1-8C3F-863053DE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F56E-7CEE-4980-A6FB-3AB947D23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A0695-6EF3-4141-BE4C-49A9CA129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83CD-8AE2-4231-81DC-725E80054B4E}" type="datetimeFigureOut">
              <a:rPr lang="en-US" smtClean="0"/>
              <a:t>8/21/2023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3FA6-FEFB-4C1E-8371-C7DBEBDF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9C94D-35D0-4FF8-B4FC-B968DD22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g"/><Relationship Id="rId7" Type="http://schemas.openxmlformats.org/officeDocument/2006/relationships/image" Target="../media/image36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Relationship Id="rId9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13" Type="http://schemas.openxmlformats.org/officeDocument/2006/relationships/image" Target="../media/image54.jpe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12" Type="http://schemas.openxmlformats.org/officeDocument/2006/relationships/image" Target="../media/image53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png"/><Relationship Id="rId5" Type="http://schemas.openxmlformats.org/officeDocument/2006/relationships/image" Target="../media/image46.jpg"/><Relationship Id="rId15" Type="http://schemas.openxmlformats.org/officeDocument/2006/relationships/image" Target="../media/image56.png"/><Relationship Id="rId10" Type="http://schemas.openxmlformats.org/officeDocument/2006/relationships/image" Target="../media/image51.jpeg"/><Relationship Id="rId4" Type="http://schemas.openxmlformats.org/officeDocument/2006/relationships/image" Target="../media/image45.png"/><Relationship Id="rId9" Type="http://schemas.openxmlformats.org/officeDocument/2006/relationships/image" Target="../media/image50.jpg"/><Relationship Id="rId1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hyperlink" Target="https://1.next.westlaw.com/Document/Icc873280401411ee9adfe137d0880e6d/View/FullText.html?transitionType=CategoryPageItem&amp;contextData=(sc.Default)" TargetMode="External"/><Relationship Id="rId7" Type="http://schemas.openxmlformats.org/officeDocument/2006/relationships/image" Target="../media/image61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openxmlformats.org/officeDocument/2006/relationships/image" Target="../media/image64.png"/><Relationship Id="rId5" Type="http://schemas.openxmlformats.org/officeDocument/2006/relationships/hyperlink" Target="https://1.next.westlaw.com/Document/I9c7cbdb0400c11eeb3fed30b597a38b0/View/FullText.html?transitionType=CategoryPageItem&amp;contextData=(sc.Default)" TargetMode="External"/><Relationship Id="rId10" Type="http://schemas.openxmlformats.org/officeDocument/2006/relationships/image" Target="../media/image50.jpg"/><Relationship Id="rId4" Type="http://schemas.openxmlformats.org/officeDocument/2006/relationships/image" Target="../media/image59.jpg"/><Relationship Id="rId9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26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image" Target="../media/image68.jpg"/><Relationship Id="rId4" Type="http://schemas.openxmlformats.org/officeDocument/2006/relationships/hyperlink" Target="https://de.linkedin.com/in/thorsten-jung-24b93b89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jpg"/><Relationship Id="rId3" Type="http://schemas.openxmlformats.org/officeDocument/2006/relationships/image" Target="../media/image26.jpg"/><Relationship Id="rId7" Type="http://schemas.openxmlformats.org/officeDocument/2006/relationships/image" Target="../media/image72.jpg"/><Relationship Id="rId12" Type="http://schemas.openxmlformats.org/officeDocument/2006/relationships/image" Target="../media/image7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5.jpg"/><Relationship Id="rId5" Type="http://schemas.openxmlformats.org/officeDocument/2006/relationships/image" Target="../media/image67.png"/><Relationship Id="rId15" Type="http://schemas.openxmlformats.org/officeDocument/2006/relationships/image" Target="../media/image79.jp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8.png"/><Relationship Id="rId14" Type="http://schemas.openxmlformats.org/officeDocument/2006/relationships/image" Target="../media/image78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jp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12" Type="http://schemas.openxmlformats.org/officeDocument/2006/relationships/image" Target="../media/image89.jp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9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jpg"/><Relationship Id="rId5" Type="http://schemas.openxmlformats.org/officeDocument/2006/relationships/image" Target="../media/image82.png"/><Relationship Id="rId15" Type="http://schemas.openxmlformats.org/officeDocument/2006/relationships/image" Target="../media/image92.jpg"/><Relationship Id="rId10" Type="http://schemas.openxmlformats.org/officeDocument/2006/relationships/image" Target="../media/image87.jpg"/><Relationship Id="rId19" Type="http://schemas.openxmlformats.org/officeDocument/2006/relationships/image" Target="../media/image96.jpg"/><Relationship Id="rId4" Type="http://schemas.openxmlformats.org/officeDocument/2006/relationships/image" Target="../media/image81.png"/><Relationship Id="rId9" Type="http://schemas.openxmlformats.org/officeDocument/2006/relationships/image" Target="../media/image86.jpg"/><Relationship Id="rId14" Type="http://schemas.openxmlformats.org/officeDocument/2006/relationships/image" Target="../media/image9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g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5" Type="http://schemas.openxmlformats.org/officeDocument/2006/relationships/image" Target="../media/image103.png"/><Relationship Id="rId4" Type="http://schemas.openxmlformats.org/officeDocument/2006/relationships/image" Target="../media/image10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72.jpg"/><Relationship Id="rId18" Type="http://schemas.openxmlformats.org/officeDocument/2006/relationships/image" Target="../media/image120.jpg"/><Relationship Id="rId3" Type="http://schemas.openxmlformats.org/officeDocument/2006/relationships/image" Target="../media/image106.jpg"/><Relationship Id="rId21" Type="http://schemas.openxmlformats.org/officeDocument/2006/relationships/image" Target="../media/image122.png"/><Relationship Id="rId7" Type="http://schemas.openxmlformats.org/officeDocument/2006/relationships/image" Target="../media/image110.png"/><Relationship Id="rId12" Type="http://schemas.openxmlformats.org/officeDocument/2006/relationships/image" Target="../media/image115.jpg"/><Relationship Id="rId17" Type="http://schemas.openxmlformats.org/officeDocument/2006/relationships/image" Target="../media/image119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18.jpg"/><Relationship Id="rId20" Type="http://schemas.openxmlformats.org/officeDocument/2006/relationships/hyperlink" Target="https://www.urbandictionary.com/define.php?term=hoebo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11" Type="http://schemas.openxmlformats.org/officeDocument/2006/relationships/image" Target="../media/image114.jpg"/><Relationship Id="rId5" Type="http://schemas.openxmlformats.org/officeDocument/2006/relationships/image" Target="../media/image108.png"/><Relationship Id="rId15" Type="http://schemas.openxmlformats.org/officeDocument/2006/relationships/image" Target="../media/image117.jpg"/><Relationship Id="rId10" Type="http://schemas.openxmlformats.org/officeDocument/2006/relationships/image" Target="../media/image113.jpg"/><Relationship Id="rId19" Type="http://schemas.openxmlformats.org/officeDocument/2006/relationships/image" Target="../media/image121.jpg"/><Relationship Id="rId4" Type="http://schemas.openxmlformats.org/officeDocument/2006/relationships/image" Target="../media/image107.png"/><Relationship Id="rId9" Type="http://schemas.openxmlformats.org/officeDocument/2006/relationships/image" Target="../media/image112.jpg"/><Relationship Id="rId14" Type="http://schemas.openxmlformats.org/officeDocument/2006/relationships/image" Target="../media/image11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18" Type="http://schemas.openxmlformats.org/officeDocument/2006/relationships/image" Target="../media/image139.jpg"/><Relationship Id="rId3" Type="http://schemas.openxmlformats.org/officeDocument/2006/relationships/image" Target="../media/image126.jpg"/><Relationship Id="rId7" Type="http://schemas.openxmlformats.org/officeDocument/2006/relationships/image" Target="../media/image128.png"/><Relationship Id="rId12" Type="http://schemas.openxmlformats.org/officeDocument/2006/relationships/image" Target="../media/image133.jpg"/><Relationship Id="rId17" Type="http://schemas.openxmlformats.org/officeDocument/2006/relationships/image" Target="../media/image138.jpg"/><Relationship Id="rId2" Type="http://schemas.openxmlformats.org/officeDocument/2006/relationships/image" Target="../media/image125.png"/><Relationship Id="rId16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jpg"/><Relationship Id="rId5" Type="http://schemas.openxmlformats.org/officeDocument/2006/relationships/image" Target="../media/image114.jpg"/><Relationship Id="rId15" Type="http://schemas.openxmlformats.org/officeDocument/2006/relationships/image" Target="../media/image136.jpg"/><Relationship Id="rId10" Type="http://schemas.openxmlformats.org/officeDocument/2006/relationships/image" Target="../media/image131.png"/><Relationship Id="rId4" Type="http://schemas.openxmlformats.org/officeDocument/2006/relationships/image" Target="../media/image121.jpg"/><Relationship Id="rId9" Type="http://schemas.openxmlformats.org/officeDocument/2006/relationships/image" Target="../media/image130.png"/><Relationship Id="rId14" Type="http://schemas.openxmlformats.org/officeDocument/2006/relationships/image" Target="../media/image135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13" Type="http://schemas.openxmlformats.org/officeDocument/2006/relationships/image" Target="../media/image151.jpg"/><Relationship Id="rId18" Type="http://schemas.openxmlformats.org/officeDocument/2006/relationships/image" Target="../media/image156.jpg"/><Relationship Id="rId3" Type="http://schemas.openxmlformats.org/officeDocument/2006/relationships/image" Target="../media/image141.jpg"/><Relationship Id="rId21" Type="http://schemas.openxmlformats.org/officeDocument/2006/relationships/image" Target="../media/image159.jpg"/><Relationship Id="rId7" Type="http://schemas.openxmlformats.org/officeDocument/2006/relationships/image" Target="../media/image145.jpg"/><Relationship Id="rId12" Type="http://schemas.openxmlformats.org/officeDocument/2006/relationships/image" Target="../media/image150.jpg"/><Relationship Id="rId17" Type="http://schemas.openxmlformats.org/officeDocument/2006/relationships/image" Target="../media/image155.jpg"/><Relationship Id="rId2" Type="http://schemas.openxmlformats.org/officeDocument/2006/relationships/image" Target="../media/image140.jpg"/><Relationship Id="rId16" Type="http://schemas.openxmlformats.org/officeDocument/2006/relationships/image" Target="../media/image154.jp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11" Type="http://schemas.openxmlformats.org/officeDocument/2006/relationships/image" Target="../media/image149.jp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10" Type="http://schemas.openxmlformats.org/officeDocument/2006/relationships/image" Target="../media/image148.png"/><Relationship Id="rId19" Type="http://schemas.openxmlformats.org/officeDocument/2006/relationships/image" Target="../media/image157.jpg"/><Relationship Id="rId4" Type="http://schemas.openxmlformats.org/officeDocument/2006/relationships/image" Target="../media/image142.jpg"/><Relationship Id="rId9" Type="http://schemas.openxmlformats.org/officeDocument/2006/relationships/image" Target="../media/image147.jpg"/><Relationship Id="rId14" Type="http://schemas.openxmlformats.org/officeDocument/2006/relationships/image" Target="../media/image152.jpg"/><Relationship Id="rId22" Type="http://schemas.openxmlformats.org/officeDocument/2006/relationships/image" Target="../media/image16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jpg"/><Relationship Id="rId3" Type="http://schemas.openxmlformats.org/officeDocument/2006/relationships/image" Target="../media/image160.png"/><Relationship Id="rId7" Type="http://schemas.openxmlformats.org/officeDocument/2006/relationships/image" Target="../media/image165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162.png"/><Relationship Id="rId9" Type="http://schemas.openxmlformats.org/officeDocument/2006/relationships/image" Target="../media/image16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jpg"/><Relationship Id="rId13" Type="http://schemas.openxmlformats.org/officeDocument/2006/relationships/image" Target="../media/image179.jpg"/><Relationship Id="rId3" Type="http://schemas.openxmlformats.org/officeDocument/2006/relationships/image" Target="../media/image169.jpg"/><Relationship Id="rId7" Type="http://schemas.openxmlformats.org/officeDocument/2006/relationships/image" Target="../media/image173.png"/><Relationship Id="rId12" Type="http://schemas.openxmlformats.org/officeDocument/2006/relationships/image" Target="../media/image178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77.jpg"/><Relationship Id="rId5" Type="http://schemas.openxmlformats.org/officeDocument/2006/relationships/image" Target="../media/image171.jpg"/><Relationship Id="rId10" Type="http://schemas.openxmlformats.org/officeDocument/2006/relationships/image" Target="../media/image176.jpg"/><Relationship Id="rId4" Type="http://schemas.openxmlformats.org/officeDocument/2006/relationships/image" Target="../media/image170.jpg"/><Relationship Id="rId9" Type="http://schemas.openxmlformats.org/officeDocument/2006/relationships/image" Target="../media/image1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3.png"/><Relationship Id="rId7" Type="http://schemas.openxmlformats.org/officeDocument/2006/relationships/image" Target="../media/image182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g"/><Relationship Id="rId5" Type="http://schemas.openxmlformats.org/officeDocument/2006/relationships/image" Target="../media/image180.png"/><Relationship Id="rId4" Type="http://schemas.openxmlformats.org/officeDocument/2006/relationships/image" Target="../media/image174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73.png"/><Relationship Id="rId7" Type="http://schemas.openxmlformats.org/officeDocument/2006/relationships/image" Target="../media/image182.jp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g"/><Relationship Id="rId5" Type="http://schemas.openxmlformats.org/officeDocument/2006/relationships/image" Target="../media/image180.png"/><Relationship Id="rId4" Type="http://schemas.openxmlformats.org/officeDocument/2006/relationships/image" Target="../media/image174.jpg"/><Relationship Id="rId9" Type="http://schemas.openxmlformats.org/officeDocument/2006/relationships/image" Target="../media/image18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13" Type="http://schemas.openxmlformats.org/officeDocument/2006/relationships/image" Target="../media/image12.jp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11" Type="http://schemas.openxmlformats.org/officeDocument/2006/relationships/image" Target="../media/image10.jpg"/><Relationship Id="rId5" Type="http://schemas.openxmlformats.org/officeDocument/2006/relationships/image" Target="../media/image5.jpg"/><Relationship Id="rId10" Type="http://schemas.openxmlformats.org/officeDocument/2006/relationships/image" Target="../media/image9.jpeg"/><Relationship Id="rId4" Type="http://schemas.openxmlformats.org/officeDocument/2006/relationships/image" Target="../media/image4.jpg"/><Relationship Id="rId9" Type="http://schemas.openxmlformats.org/officeDocument/2006/relationships/image" Target="../media/image8.png"/><Relationship Id="rId1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7" Type="http://schemas.openxmlformats.org/officeDocument/2006/relationships/image" Target="../media/image192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jpg"/><Relationship Id="rId5" Type="http://schemas.openxmlformats.org/officeDocument/2006/relationships/image" Target="../media/image190.jpg"/><Relationship Id="rId4" Type="http://schemas.openxmlformats.org/officeDocument/2006/relationships/image" Target="../media/image189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7.jp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sca_esv=558765920&amp;rlz=1C1GCEB_enUS960US960&amp;q=remorse&amp;si=ACFMAn_otZSKbpzAqD_RvWk4YSL-LUsFHywQMGe8JG2mPq1THJ-eVCtGsaVVFV7dqeD6gAHYuE-VwPxq8_vRbOOT1cj2BIG8YQ%3D%3D&amp;expnd=1" TargetMode="External"/><Relationship Id="rId2" Type="http://schemas.openxmlformats.org/officeDocument/2006/relationships/hyperlink" Target="https://www.google.com/search?sca_esv=558765920&amp;rlz=1C1GCEB_enUS960US960&amp;q=sincere&amp;si=ACFMAn_otZSKbpzAqD_RvWk4YSL-o_am0xN1TOcHS14Xwrp0MZA951Z-Moo4GRDGOvJoYjgDrO5ZxQsj0PxyfONp3x9M62tuPw%3D%3D&amp;expnd=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/search?sca_esv=558765920&amp;rlz=1C1GCEB_enUS960US960&amp;q=wrongdoing&amp;si=ACFMAn9-5A9OMKPWcg180I9o9MndVm3sRZ88kTwRD55Ha1xlMOvJBJBDodtz-AGAvDsrt_xR-VYYMfondu_CWScbvY0T3OvY_w%3D%3D&amp;expnd=1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2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5573" y="5423770"/>
            <a:ext cx="3091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$180/</a:t>
            </a:r>
            <a:r>
              <a:rPr lang="en-US" strike="sngStrike" dirty="0" err="1"/>
              <a:t>hr</a:t>
            </a:r>
            <a:r>
              <a:rPr lang="en-US" strike="sngStrike" dirty="0"/>
              <a:t> 2007</a:t>
            </a:r>
            <a:r>
              <a:rPr lang="en-US" dirty="0"/>
              <a:t>	</a:t>
            </a:r>
            <a:r>
              <a:rPr lang="en-US" strike="sngStrike" dirty="0"/>
              <a:t>45 Minutes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09578" y="2004164"/>
            <a:ext cx="47663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v2.FBI:TERRORISM</a:t>
            </a:r>
          </a:p>
          <a:p>
            <a:r>
              <a:rPr lang="en-US" dirty="0" err="1"/>
              <a:t>ATOMICLOCK.Gov</a:t>
            </a:r>
            <a:r>
              <a:rPr lang="en-US" dirty="0"/>
              <a:t> Schwegger.v2.FBI:KIDNAPPING</a:t>
            </a:r>
          </a:p>
          <a:p>
            <a:r>
              <a:rPr lang="en-US" dirty="0"/>
              <a:t>CIVIL CODE(</a:t>
            </a:r>
            <a:r>
              <a:rPr lang="en-US" strike="sngStrike" dirty="0"/>
              <a:t>SOLD</a:t>
            </a:r>
            <a:r>
              <a:rPr lang="en-US" dirty="0"/>
              <a:t>)</a:t>
            </a:r>
          </a:p>
          <a:p>
            <a:r>
              <a:rPr lang="en-US" dirty="0"/>
              <a:t>LABOR CODE</a:t>
            </a:r>
            <a:r>
              <a:rPr lang="en-US" strike="sngStrike" dirty="0"/>
              <a:t>(office space).</a:t>
            </a:r>
            <a:r>
              <a:rPr lang="en-US" dirty="0"/>
              <a:t>CIVIL CODE</a:t>
            </a:r>
          </a:p>
          <a:p>
            <a:r>
              <a:rPr lang="en-US" dirty="0"/>
              <a:t>FBI:HOMICIDE:DOG:G.GOD.HOOVER</a:t>
            </a:r>
          </a:p>
          <a:p>
            <a:r>
              <a:rPr lang="en-US" dirty="0"/>
              <a:t>INT.CIVIL CODE</a:t>
            </a:r>
          </a:p>
          <a:p>
            <a:r>
              <a:rPr lang="en-US" dirty="0"/>
              <a:t>FBI:TERRORISM</a:t>
            </a:r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90389" y="2680570"/>
            <a:ext cx="12618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Police </a:t>
            </a:r>
            <a:r>
              <a:rPr lang="en-US" sz="900" dirty="0" err="1"/>
              <a:t>Sirenes</a:t>
            </a:r>
            <a:r>
              <a:rPr lang="en-US" sz="900" dirty="0"/>
              <a:t>: 8:47AM</a:t>
            </a:r>
          </a:p>
        </p:txBody>
      </p:sp>
    </p:spTree>
    <p:extLst>
      <p:ext uri="{BB962C8B-B14F-4D97-AF65-F5344CB8AC3E}">
        <p14:creationId xmlns:p14="http://schemas.microsoft.com/office/powerpoint/2010/main" val="14788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357" y="1711234"/>
            <a:ext cx="5122799" cy="39859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68389" y="3801291"/>
            <a:ext cx="901336" cy="135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flipH="1">
            <a:off x="4132216" y="3801290"/>
            <a:ext cx="870858" cy="1358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41" y="3982674"/>
            <a:ext cx="2667000" cy="1714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9" y="847666"/>
            <a:ext cx="876300" cy="876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9" y="2415170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673" y="2579340"/>
            <a:ext cx="1124864" cy="112486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68389" y="962891"/>
            <a:ext cx="248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!HOMICDIE:PETER</a:t>
            </a:r>
          </a:p>
          <a:p>
            <a:r>
              <a:rPr lang="en-US" strike="sngStrike" dirty="0"/>
              <a:t>“Friction”  aka “Fucking”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83" y="833611"/>
            <a:ext cx="1318832" cy="877623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3396343" y="4349931"/>
            <a:ext cx="2116183" cy="9274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66847" y="1122011"/>
            <a:ext cx="1436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G.God.INT.US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67" y="1188532"/>
            <a:ext cx="378781" cy="37878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991394" y="1188532"/>
            <a:ext cx="808963" cy="3787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8831" y="2180965"/>
            <a:ext cx="1849248" cy="129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940526" y="2300870"/>
            <a:ext cx="2253741" cy="1403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454434" y="771537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PENTAGON.VIRGINA.MARY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327170" y="3704204"/>
            <a:ext cx="300114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Popping the Cherry; </a:t>
            </a:r>
            <a:r>
              <a:rPr lang="en-US" sz="800" strike="sngStrike" dirty="0" err="1"/>
              <a:t>Kirsche</a:t>
            </a:r>
            <a:endParaRPr lang="en-US" sz="800" strike="sngStrike" dirty="0"/>
          </a:p>
          <a:p>
            <a:r>
              <a:rPr lang="en-US" sz="800" strike="sngStrike" dirty="0"/>
              <a:t>Fucking the cherry</a:t>
            </a:r>
          </a:p>
          <a:p>
            <a:r>
              <a:rPr lang="en-US" sz="800" strike="sngStrike" dirty="0"/>
              <a:t>Fucking</a:t>
            </a:r>
          </a:p>
          <a:p>
            <a:r>
              <a:rPr lang="en-US" sz="800" strike="sngStrike" dirty="0"/>
              <a:t>Fucking as much fucked as fuck the cherry to fuck the cherry </a:t>
            </a:r>
            <a:r>
              <a:rPr lang="en-US" sz="800" strike="sngStrike" dirty="0" err="1"/>
              <a:t>fo</a:t>
            </a:r>
            <a:r>
              <a:rPr lang="en-US" sz="800" strike="sngStrike" dirty="0"/>
              <a:t> God</a:t>
            </a:r>
          </a:p>
          <a:p>
            <a:r>
              <a:rPr lang="en-US" sz="800" strike="sngStrike" dirty="0"/>
              <a:t>…</a:t>
            </a:r>
          </a:p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9327170" y="1723966"/>
            <a:ext cx="2331430" cy="4569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351428" y="2300870"/>
            <a:ext cx="2331430" cy="12644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Fucked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434" y="2743690"/>
            <a:ext cx="378781" cy="378781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0827741" y="2853320"/>
            <a:ext cx="830859" cy="288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434" y="2469682"/>
            <a:ext cx="221495" cy="332847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1816826" y="1310487"/>
            <a:ext cx="2398717" cy="230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273087" y="3657369"/>
            <a:ext cx="1489754" cy="46835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26725" y="3680786"/>
            <a:ext cx="296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VIIGN MARY:!HOMCEI:JEUSES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912340" y="331933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25Y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4105962" y="3334325"/>
            <a:ext cx="2066858" cy="1825502"/>
          </a:xfrm>
          <a:prstGeom prst="rect">
            <a:avLst/>
          </a:prstGeom>
          <a:solidFill>
            <a:srgbClr val="FFFFFF">
              <a:alpha val="60000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6871447" y="1122011"/>
            <a:ext cx="1882588" cy="221231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6521825" y="1154369"/>
            <a:ext cx="1909481" cy="646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63" y="770279"/>
            <a:ext cx="666762" cy="825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923929" y="962891"/>
            <a:ext cx="5082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ATOMICBOMB(</a:t>
            </a:r>
            <a:r>
              <a:rPr lang="en-US" dirty="0" err="1"/>
              <a:t>playgournd</a:t>
            </a:r>
            <a:r>
              <a:rPr lang="en-US" dirty="0"/>
              <a:t>, HOMICIDE:NANA HAHN)</a:t>
            </a:r>
          </a:p>
          <a:p>
            <a:r>
              <a:rPr lang="en-US" dirty="0"/>
              <a:t>ATOMBOMB(max-plank)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097256" y="3059406"/>
            <a:ext cx="1430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</a:t>
            </a:r>
            <a:r>
              <a:rPr lang="en-US" strike="sngStrike" dirty="0" err="1"/>
              <a:t>Playgorund</a:t>
            </a:r>
            <a:r>
              <a:rPr lang="en-US" strike="sngStrike" dirty="0"/>
              <a:t>”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56502" y="1792365"/>
            <a:ext cx="12035498" cy="4366388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1916326-27BE-4C51-A046-60E87ACB6080}"/>
              </a:ext>
            </a:extLst>
          </p:cNvPr>
          <p:cNvSpPr/>
          <p:nvPr/>
        </p:nvSpPr>
        <p:spPr>
          <a:xfrm>
            <a:off x="6369285" y="1263111"/>
            <a:ext cx="398889" cy="16294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anal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17868-1E19-4A6C-8950-79BB1C16576C}"/>
              </a:ext>
            </a:extLst>
          </p:cNvPr>
          <p:cNvSpPr txBox="1"/>
          <p:nvPr/>
        </p:nvSpPr>
        <p:spPr>
          <a:xfrm>
            <a:off x="6303970" y="1221470"/>
            <a:ext cx="4555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PREA</a:t>
            </a:r>
          </a:p>
        </p:txBody>
      </p:sp>
    </p:spTree>
    <p:extLst>
      <p:ext uri="{BB962C8B-B14F-4D97-AF65-F5344CB8AC3E}">
        <p14:creationId xmlns:p14="http://schemas.microsoft.com/office/powerpoint/2010/main" val="265061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506699" y="3661526"/>
            <a:ext cx="17700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LEVEL: </a:t>
            </a:r>
            <a:r>
              <a:rPr lang="en-US" sz="800" dirty="0"/>
              <a:t>NAME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wfh</a:t>
            </a:r>
            <a:r>
              <a:rPr lang="en-US" sz="800" strike="sngStrike" dirty="0"/>
              <a:t> free pizza)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06699" y="3184473"/>
            <a:ext cx="2859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Seatle</a:t>
            </a:r>
            <a:r>
              <a:rPr lang="en-US" dirty="0"/>
              <a:t>, </a:t>
            </a:r>
            <a:r>
              <a:rPr lang="en-US" sz="800" dirty="0" err="1"/>
              <a:t>Waschinton</a:t>
            </a:r>
            <a:r>
              <a:rPr lang="en-US" sz="800" dirty="0"/>
              <a:t> </a:t>
            </a:r>
            <a:r>
              <a:rPr lang="en-US" sz="800" dirty="0" err="1"/>
              <a:t>Mutuaal</a:t>
            </a:r>
            <a:r>
              <a:rPr lang="en-US" sz="800" dirty="0"/>
              <a:t>, </a:t>
            </a:r>
            <a:r>
              <a:rPr lang="en-US" sz="800" dirty="0" err="1"/>
              <a:t>Amatango</a:t>
            </a:r>
            <a:r>
              <a:rPr lang="en-US" sz="800" dirty="0"/>
              <a:t>; LEE</a:t>
            </a:r>
            <a:r>
              <a:rPr lang="en-US" dirty="0"/>
              <a:t>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368" y="2763893"/>
            <a:ext cx="1402489" cy="14024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857" y="2735793"/>
            <a:ext cx="1486920" cy="14869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6524" y="3187606"/>
            <a:ext cx="438150" cy="5334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303230" y="3089131"/>
            <a:ext cx="1658983" cy="1063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1594" y="2707420"/>
            <a:ext cx="151676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JFK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717074" y="2763893"/>
            <a:ext cx="1201783" cy="140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4283256" y="2886891"/>
            <a:ext cx="1830161" cy="1143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5552" y="2702225"/>
            <a:ext cx="1168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</a:t>
            </a:r>
            <a:r>
              <a:rPr lang="en-US" sz="800" strike="sngStrike" dirty="0" err="1"/>
              <a:t>ubahid</a:t>
            </a:r>
            <a:endParaRPr lang="en-US" sz="8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581594" y="3786744"/>
            <a:ext cx="1342804" cy="488229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!JOEB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7837714" y="3102440"/>
            <a:ext cx="2377440" cy="531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073" y="2751039"/>
            <a:ext cx="1319618" cy="149647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57921" y="6484167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9:08AM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2098356" y="2576463"/>
            <a:ext cx="9105098" cy="1805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89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2869" y="1626545"/>
            <a:ext cx="1464342" cy="13796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522" y="1709140"/>
            <a:ext cx="967786" cy="12970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016" y="1651573"/>
            <a:ext cx="1081037" cy="141216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7106194" y="1626545"/>
            <a:ext cx="1828800" cy="168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845040" y="1243096"/>
            <a:ext cx="1271451" cy="1073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1" y="912630"/>
            <a:ext cx="1771650" cy="177165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061058" y="3139520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!PETERSSON			</a:t>
            </a:r>
          </a:p>
          <a:p>
            <a:r>
              <a:rPr lang="en-US" dirty="0"/>
              <a:t>NAME CHANGE</a:t>
            </a:r>
            <a:r>
              <a:rPr lang="en-US" sz="800" strike="sngStrike" dirty="0"/>
              <a:t>(free pizza)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626530" y="3228350"/>
            <a:ext cx="27948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PAULSSOUN</a:t>
            </a:r>
          </a:p>
          <a:p>
            <a:r>
              <a:rPr lang="en-US" strike="sngStrike" dirty="0"/>
              <a:t>PETERSSON AND PAULSSON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3964" y="4033693"/>
            <a:ext cx="572528" cy="35682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778" y="4033693"/>
            <a:ext cx="536208" cy="356822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352796" y="37278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421334" y="368679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2022</a:t>
            </a:r>
          </a:p>
        </p:txBody>
      </p:sp>
      <p:pic>
        <p:nvPicPr>
          <p:cNvPr id="1026" name="Picture 2" descr="Mikhail S. Gorbachev with President Vladimir V. Putin of Russia in Moscow in 2000.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47" y="3985075"/>
            <a:ext cx="556386" cy="37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027" y="1373872"/>
            <a:ext cx="1457325" cy="177165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499593" y="372752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8352796" y="3912192"/>
            <a:ext cx="1379033" cy="44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060" y="4056129"/>
            <a:ext cx="469965" cy="35247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7573669" y="375643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42" name="Rectangle 41"/>
          <p:cNvSpPr/>
          <p:nvPr/>
        </p:nvSpPr>
        <p:spPr>
          <a:xfrm>
            <a:off x="9089521" y="3853990"/>
            <a:ext cx="257185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363636"/>
                </a:solidFill>
                <a:latin typeface="nyt-cheltenham"/>
              </a:rPr>
              <a:t>President Vladimir V. Putin calls the end of the Soviet Union a “genuine tragedy” for Russia, and he blamed Mikhail S. Gorbachev for bending to the</a:t>
            </a:r>
          </a:p>
          <a:p>
            <a:r>
              <a:rPr lang="en-US" sz="800" dirty="0">
                <a:solidFill>
                  <a:srgbClr val="363636"/>
                </a:solidFill>
                <a:latin typeface="nyt-cheltenham"/>
              </a:rPr>
              <a:t>demands of a treacherous and duplicitous West</a:t>
            </a:r>
            <a:r>
              <a:rPr lang="en-US" dirty="0">
                <a:solidFill>
                  <a:srgbClr val="363636"/>
                </a:solidFill>
                <a:latin typeface="nyt-cheltenham"/>
              </a:rPr>
              <a:t>.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73669" y="4807131"/>
            <a:ext cx="3629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 and Paul </a:t>
            </a:r>
            <a:r>
              <a:rPr lang="en-US" dirty="0" err="1"/>
              <a:t>Grobahcei</a:t>
            </a:r>
            <a:r>
              <a:rPr lang="en-US" dirty="0"/>
              <a:t>(mika,!C5)</a:t>
            </a:r>
          </a:p>
          <a:p>
            <a:r>
              <a:rPr lang="en-US" dirty="0"/>
              <a:t>Paul, Paul Sr. FATHER, GRANDFATHER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573669" y="4592653"/>
            <a:ext cx="4087706" cy="883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573669" y="4733886"/>
            <a:ext cx="4005248" cy="407487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928890" y="1271450"/>
            <a:ext cx="1528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Dr. Prof. St.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647304" y="3177357"/>
            <a:ext cx="3171507" cy="632695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6949440" y="1243096"/>
            <a:ext cx="26126" cy="535364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647325" y="4281984"/>
            <a:ext cx="1614789" cy="6572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9929" y="3548353"/>
            <a:ext cx="112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Minutes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7563" y="3542687"/>
            <a:ext cx="1023382" cy="421393"/>
          </a:xfrm>
          <a:prstGeom prst="rect">
            <a:avLst/>
          </a:prstGeom>
        </p:spPr>
      </p:pic>
      <p:cxnSp>
        <p:nvCxnSpPr>
          <p:cNvPr id="59" name="Straight Connector 58"/>
          <p:cNvCxnSpPr>
            <a:stCxn id="56" idx="1"/>
          </p:cNvCxnSpPr>
          <p:nvPr/>
        </p:nvCxnSpPr>
        <p:spPr>
          <a:xfrm>
            <a:off x="409929" y="3733019"/>
            <a:ext cx="2471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65391" y="3917685"/>
            <a:ext cx="28209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44" y="4080555"/>
            <a:ext cx="806066" cy="53603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5033" y="3994629"/>
            <a:ext cx="17593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Federal Republic W. Germany</a:t>
            </a:r>
          </a:p>
          <a:p>
            <a:r>
              <a:rPr lang="en-US" sz="800" dirty="0"/>
              <a:t>WAR IN YUGSLAVEIA</a:t>
            </a:r>
          </a:p>
          <a:p>
            <a:r>
              <a:rPr lang="en-US" sz="800" dirty="0" err="1"/>
              <a:t>Afganistan</a:t>
            </a:r>
            <a:r>
              <a:rPr lang="en-US" sz="800" dirty="0"/>
              <a:t> WAR</a:t>
            </a:r>
          </a:p>
          <a:p>
            <a:r>
              <a:rPr lang="en-US" sz="800" dirty="0"/>
              <a:t>…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361" y="4006134"/>
            <a:ext cx="358053" cy="238105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65" y="4143172"/>
            <a:ext cx="358053" cy="23810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021" y="4293309"/>
            <a:ext cx="358053" cy="238105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69539" y="3401273"/>
            <a:ext cx="3190396" cy="1264839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573669" y="1474699"/>
            <a:ext cx="4066940" cy="1616053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573669" y="5580905"/>
            <a:ext cx="390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CPVA.HOMICIDE:ur_ur_</a:t>
            </a:r>
            <a:r>
              <a:rPr lang="en-US" dirty="0" err="1"/>
              <a:t>opi</a:t>
            </a:r>
            <a:r>
              <a:rPr lang="en-US" dirty="0"/>
              <a:t>.!</a:t>
            </a:r>
            <a:r>
              <a:rPr lang="en-US" dirty="0" err="1"/>
              <a:t>WAR.</a:t>
            </a:r>
            <a:r>
              <a:rPr lang="en-US" sz="800" strike="sngStrike" dirty="0" err="1"/>
              <a:t>soviet.prison</a:t>
            </a:r>
            <a:endParaRPr lang="en-US" sz="800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603951" y="5580905"/>
            <a:ext cx="4054711" cy="398312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>
            <a:off x="7781522" y="4939235"/>
            <a:ext cx="2966183" cy="45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603951" y="5159564"/>
            <a:ext cx="4005248" cy="407487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7781522" y="5320533"/>
            <a:ext cx="2966183" cy="45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701241" y="6041668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  <a:p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781522" y="6405611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dell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609222" y="6029331"/>
            <a:ext cx="4054711" cy="398312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626501" y="6465464"/>
            <a:ext cx="4054711" cy="398312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724864" y="3374411"/>
            <a:ext cx="349213" cy="253259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10480765" y="3292890"/>
            <a:ext cx="1159844" cy="501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606664" y="3248190"/>
            <a:ext cx="4054711" cy="1344463"/>
          </a:xfrm>
          <a:prstGeom prst="rect">
            <a:avLst/>
          </a:prstGeom>
          <a:solidFill>
            <a:srgbClr val="FFFFFF">
              <a:alpha val="92941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521391" y="3280363"/>
            <a:ext cx="1074172" cy="613064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5349240" y="4293309"/>
            <a:ext cx="1600200" cy="4405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4" name="Rectangle 83"/>
          <p:cNvSpPr/>
          <p:nvPr/>
        </p:nvSpPr>
        <p:spPr>
          <a:xfrm>
            <a:off x="5340668" y="4807131"/>
            <a:ext cx="1608772" cy="7599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375944" y="4907777"/>
            <a:ext cx="1848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r>
              <a:rPr lang="en-US" sz="800" dirty="0"/>
              <a:t>(</a:t>
            </a:r>
            <a:r>
              <a:rPr lang="en-US" sz="800" strike="sngStrike" dirty="0" err="1"/>
              <a:t>dell.agg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9192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260" y="2628900"/>
            <a:ext cx="2697480" cy="1600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2170" y="4229100"/>
            <a:ext cx="1662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Friday, 13, 2023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47260" y="4229100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“!Jason”</a:t>
            </a:r>
          </a:p>
        </p:txBody>
      </p:sp>
    </p:spTree>
    <p:extLst>
      <p:ext uri="{BB962C8B-B14F-4D97-AF65-F5344CB8AC3E}">
        <p14:creationId xmlns:p14="http://schemas.microsoft.com/office/powerpoint/2010/main" val="4250385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9218604" y="1477286"/>
            <a:ext cx="1559886" cy="2736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(1Y) Chart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971550"/>
            <a:ext cx="1371600" cy="914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50770" y="110558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hlinkClick r:id="rId3"/>
              </a:rPr>
              <a:t>Facebook faces possible Thai legal action over alleged advertising scams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" y="2099463"/>
            <a:ext cx="1371600" cy="9723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50770" y="22624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hlinkClick r:id="rId5"/>
              </a:rPr>
              <a:t>Malaysia may sue Goldman Sachs over 1MDB scandal - PM Anwar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720" y="2627376"/>
            <a:ext cx="557736" cy="3733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604" y="2832354"/>
            <a:ext cx="336803" cy="3368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7541" y="2832354"/>
            <a:ext cx="498349" cy="498349"/>
          </a:xfrm>
          <a:prstGeom prst="rect">
            <a:avLst/>
          </a:prstGeom>
        </p:spPr>
      </p:pic>
      <p:cxnSp>
        <p:nvCxnSpPr>
          <p:cNvPr id="16" name="Straight Connector 15"/>
          <p:cNvCxnSpPr>
            <a:stCxn id="12" idx="3"/>
          </p:cNvCxnSpPr>
          <p:nvPr/>
        </p:nvCxnSpPr>
        <p:spPr>
          <a:xfrm>
            <a:off x="9177456" y="2814066"/>
            <a:ext cx="1370124" cy="67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446770" y="2099462"/>
            <a:ext cx="3510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HOMICE:KYSTAL: sax</a:t>
            </a:r>
          </a:p>
          <a:p>
            <a:r>
              <a:rPr lang="en-US" dirty="0"/>
              <a:t>HOMICEIDE:IS-A-BELL</a:t>
            </a:r>
            <a:r>
              <a:rPr lang="en-US" strike="sngStrike" dirty="0"/>
              <a:t>(soviet union)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8446770" y="2118589"/>
            <a:ext cx="3232934" cy="12312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468" y="2791665"/>
            <a:ext cx="1543050" cy="9258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017" y="2515211"/>
            <a:ext cx="799303" cy="97170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944522" y="3150489"/>
            <a:ext cx="113563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MALAYSIA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839280" y="3467100"/>
            <a:ext cx="1303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/>
              <a:t>Business Law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839280" y="3803524"/>
            <a:ext cx="3291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0.CPVA.nonPolice Email</a:t>
            </a:r>
          </a:p>
          <a:p>
            <a:r>
              <a:rPr lang="en-US" sz="1000" dirty="0"/>
              <a:t>new </a:t>
            </a:r>
            <a:r>
              <a:rPr lang="en-US" sz="1000" dirty="0" err="1"/>
              <a:t>york</a:t>
            </a:r>
            <a:r>
              <a:rPr lang="en-US" sz="1000" dirty="0"/>
              <a:t> times editor business: </a:t>
            </a:r>
            <a:r>
              <a:rPr lang="en-US" sz="1000" b="1" dirty="0"/>
              <a:t>ellen.Pollock@nytime.com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5839280" y="3748205"/>
            <a:ext cx="6117746" cy="615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69620" y="4741582"/>
            <a:ext cx="11323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69620" y="2043833"/>
            <a:ext cx="11323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5219447" y="1532689"/>
            <a:ext cx="32912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0.CPVA.nonPolice Email</a:t>
            </a:r>
          </a:p>
          <a:p>
            <a:r>
              <a:rPr lang="en-US" sz="1000" dirty="0"/>
              <a:t>new </a:t>
            </a:r>
            <a:r>
              <a:rPr lang="en-US" sz="1000" dirty="0" err="1"/>
              <a:t>york</a:t>
            </a:r>
            <a:r>
              <a:rPr lang="en-US" sz="1000" dirty="0"/>
              <a:t> times editor business: </a:t>
            </a:r>
            <a:r>
              <a:rPr lang="en-US" sz="1000" b="1" dirty="0"/>
              <a:t>ellen.Pollock@nytime.com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5219447" y="1477370"/>
            <a:ext cx="6117746" cy="615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9387005" y="1597458"/>
            <a:ext cx="1254325" cy="1197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8121040" y="3788101"/>
            <a:ext cx="325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[]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121040" y="3972767"/>
            <a:ext cx="498680" cy="83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063237" y="2296743"/>
            <a:ext cx="4843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4340" y="2829289"/>
            <a:ext cx="1382077" cy="77291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1114220" y="3748205"/>
            <a:ext cx="351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trike="sngStrike" dirty="0" err="1"/>
              <a:t>tiovli_fraome</a:t>
            </a:r>
            <a:r>
              <a:rPr lang="en-US" strike="sngStrike" dirty="0"/>
              <a:t>: </a:t>
            </a:r>
            <a:r>
              <a:rPr lang="en-US" strike="sngStrike" dirty="0" err="1"/>
              <a:t>gentate_movie</a:t>
            </a:r>
            <a:r>
              <a:rPr lang="en-US" dirty="0"/>
              <a:t>)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13610" y="1650195"/>
            <a:ext cx="3518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  <a:r>
              <a:rPr lang="en-US" strike="sngStrike" dirty="0"/>
              <a:t>(</a:t>
            </a:r>
            <a:r>
              <a:rPr lang="en-US" strike="sngStrike" dirty="0" err="1"/>
              <a:t>tiovli_fraome</a:t>
            </a:r>
            <a:r>
              <a:rPr lang="en-US" strike="sngStrike" dirty="0"/>
              <a:t>: </a:t>
            </a:r>
            <a:r>
              <a:rPr lang="en-US" strike="sngStrike" dirty="0" err="1"/>
              <a:t>gentate_movie</a:t>
            </a:r>
            <a:r>
              <a:rPr lang="en-US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813658" y="4372250"/>
            <a:ext cx="356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SQ.VIRIGNA: 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Artlce</a:t>
            </a:r>
            <a:r>
              <a:rPr lang="en-US" sz="800" strike="sngStrike" dirty="0"/>
              <a:t> , Cloud Computing, tech </a:t>
            </a:r>
            <a:r>
              <a:rPr lang="en-US" sz="800" strike="sngStrike" dirty="0" err="1"/>
              <a:t>wwork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publising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0" y="683451"/>
            <a:ext cx="149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</a:t>
            </a:r>
            <a:r>
              <a:rPr lang="en-US" dirty="0" err="1"/>
              <a:t>WestLaw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03910" y="5604316"/>
            <a:ext cx="2388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Monitoring,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CPVA.”Finance”.NOC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$25,000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866776" y="6019814"/>
            <a:ext cx="236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!G.God.Larry.PREA.!</a:t>
            </a:r>
            <a:r>
              <a:rPr lang="en-US" dirty="0" err="1"/>
              <a:t>avg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128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3DC373-F88D-4980-8846-CB58DEAFA1D6}"/>
              </a:ext>
            </a:extLst>
          </p:cNvPr>
          <p:cNvSpPr txBox="1"/>
          <p:nvPr/>
        </p:nvSpPr>
        <p:spPr>
          <a:xfrm>
            <a:off x="4613189" y="3902564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5E9D10-25DC-48C1-A542-874A2D304681}"/>
              </a:ext>
            </a:extLst>
          </p:cNvPr>
          <p:cNvSpPr txBox="1"/>
          <p:nvPr/>
        </p:nvSpPr>
        <p:spPr>
          <a:xfrm>
            <a:off x="7006281" y="4087230"/>
            <a:ext cx="131760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610C8E-A91D-4861-9850-A1F7C1B39FCD}"/>
              </a:ext>
            </a:extLst>
          </p:cNvPr>
          <p:cNvSpPr txBox="1"/>
          <p:nvPr/>
        </p:nvSpPr>
        <p:spPr>
          <a:xfrm>
            <a:off x="7006281" y="4015812"/>
            <a:ext cx="12907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Moustche:dr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zetche</a:t>
            </a:r>
            <a:endParaRPr lang="en-US" sz="8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8E18BA-065C-48F4-8651-62C1312D4FC7}"/>
              </a:ext>
            </a:extLst>
          </p:cNvPr>
          <p:cNvSpPr/>
          <p:nvPr/>
        </p:nvSpPr>
        <p:spPr>
          <a:xfrm>
            <a:off x="5313405" y="1825959"/>
            <a:ext cx="2246613" cy="18512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JFK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9F7FD06-130E-422A-A0D5-53EFBCC7D9A4}"/>
              </a:ext>
            </a:extLst>
          </p:cNvPr>
          <p:cNvSpPr/>
          <p:nvPr/>
        </p:nvSpPr>
        <p:spPr>
          <a:xfrm>
            <a:off x="4028762" y="1970114"/>
            <a:ext cx="420130" cy="193769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54672F-225C-48C3-9322-F22D4702040B}"/>
              </a:ext>
            </a:extLst>
          </p:cNvPr>
          <p:cNvSpPr/>
          <p:nvPr/>
        </p:nvSpPr>
        <p:spPr>
          <a:xfrm>
            <a:off x="4707925" y="1936677"/>
            <a:ext cx="420130" cy="551489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FB709-459E-4184-A223-0246579D6E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567671" y="2104200"/>
            <a:ext cx="639310" cy="334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189E43-EADC-4B61-9545-0DB6FDDD41A0}"/>
              </a:ext>
            </a:extLst>
          </p:cNvPr>
          <p:cNvSpPr txBox="1"/>
          <p:nvPr/>
        </p:nvSpPr>
        <p:spPr>
          <a:xfrm>
            <a:off x="5600296" y="875631"/>
            <a:ext cx="1672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WWI.§</a:t>
            </a:r>
            <a:r>
              <a:rPr lang="en-US" dirty="0" err="1"/>
              <a:t>ProschtG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7D44AA6-02FA-4FAA-A081-C65CA8A3266D}"/>
              </a:ext>
            </a:extLst>
          </p:cNvPr>
          <p:cNvCxnSpPr>
            <a:cxnSpLocks/>
          </p:cNvCxnSpPr>
          <p:nvPr/>
        </p:nvCxnSpPr>
        <p:spPr>
          <a:xfrm flipH="1">
            <a:off x="5128055" y="1172414"/>
            <a:ext cx="967946" cy="842233"/>
          </a:xfrm>
          <a:prstGeom prst="straightConnector1">
            <a:avLst/>
          </a:prstGeom>
          <a:ln w="190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61BD095-BA63-48A9-BA35-616BBAB46562}"/>
              </a:ext>
            </a:extLst>
          </p:cNvPr>
          <p:cNvSpPr txBox="1"/>
          <p:nvPr/>
        </p:nvSpPr>
        <p:spPr>
          <a:xfrm>
            <a:off x="6674669" y="1283743"/>
            <a:ext cx="1418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!WHITEHOUSE.LARRY1(JR)!SR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26A028-1AD7-4AD0-A212-9BD2B0B61821}"/>
              </a:ext>
            </a:extLst>
          </p:cNvPr>
          <p:cNvCxnSpPr/>
          <p:nvPr/>
        </p:nvCxnSpPr>
        <p:spPr>
          <a:xfrm>
            <a:off x="877330" y="4596714"/>
            <a:ext cx="10602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626865F-F450-4C08-886D-98FA1BD956DC}"/>
              </a:ext>
            </a:extLst>
          </p:cNvPr>
          <p:cNvSpPr txBox="1"/>
          <p:nvPr/>
        </p:nvSpPr>
        <p:spPr>
          <a:xfrm>
            <a:off x="5957806" y="2872199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BerlinerPlatz</a:t>
            </a:r>
            <a:endParaRPr lang="en-US" sz="800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A6C140-7C47-4CA6-BBC1-912661DAD254}"/>
              </a:ext>
            </a:extLst>
          </p:cNvPr>
          <p:cNvSpPr txBox="1"/>
          <p:nvPr/>
        </p:nvSpPr>
        <p:spPr>
          <a:xfrm>
            <a:off x="1537905" y="5206993"/>
            <a:ext cx="3590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Cruse Video Games</a:t>
            </a:r>
          </a:p>
          <a:p>
            <a:r>
              <a:rPr lang="en-US" dirty="0" err="1"/>
              <a:t>Starup</a:t>
            </a:r>
            <a:r>
              <a:rPr lang="en-US" dirty="0"/>
              <a:t>: Top Gun, Mission Impossible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1CDCA6-FAAC-42F2-A17D-450A32B183F9}"/>
              </a:ext>
            </a:extLst>
          </p:cNvPr>
          <p:cNvSpPr/>
          <p:nvPr/>
        </p:nvSpPr>
        <p:spPr>
          <a:xfrm>
            <a:off x="1606836" y="6119497"/>
            <a:ext cx="3088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astson</a:t>
            </a:r>
            <a:r>
              <a:rPr lang="en-US" dirty="0"/>
              <a:t> </a:t>
            </a:r>
            <a:r>
              <a:rPr lang="en-US" dirty="0" err="1"/>
              <a:t>kutcher</a:t>
            </a:r>
            <a:r>
              <a:rPr lang="en-US" dirty="0"/>
              <a:t> startup investor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2D1E8C0-4285-4307-9C0D-CE8ECDFD48BE}"/>
              </a:ext>
            </a:extLst>
          </p:cNvPr>
          <p:cNvCxnSpPr/>
          <p:nvPr/>
        </p:nvCxnSpPr>
        <p:spPr>
          <a:xfrm flipV="1">
            <a:off x="1401981" y="5639480"/>
            <a:ext cx="3977395" cy="98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1EF94D-0B97-4C9F-9B16-B90FFB05746E}"/>
              </a:ext>
            </a:extLst>
          </p:cNvPr>
          <p:cNvCxnSpPr/>
          <p:nvPr/>
        </p:nvCxnSpPr>
        <p:spPr>
          <a:xfrm flipV="1">
            <a:off x="1389624" y="6241182"/>
            <a:ext cx="4090087" cy="62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D9741CD-C489-4748-B9CC-98CACF510F2F}"/>
              </a:ext>
            </a:extLst>
          </p:cNvPr>
          <p:cNvSpPr txBox="1"/>
          <p:nvPr/>
        </p:nvSpPr>
        <p:spPr>
          <a:xfrm>
            <a:off x="1537905" y="4806778"/>
            <a:ext cx="3941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Actor Garbage and </a:t>
            </a:r>
            <a:r>
              <a:rPr lang="en-US" dirty="0" err="1"/>
              <a:t>Tenoology</a:t>
            </a:r>
            <a:r>
              <a:rPr lang="en-US" dirty="0"/>
              <a:t> </a:t>
            </a:r>
            <a:r>
              <a:rPr lang="en-US" dirty="0" err="1"/>
              <a:t>Compnies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912D97-EC64-41C9-A5D9-719A1DE77F5D}"/>
              </a:ext>
            </a:extLst>
          </p:cNvPr>
          <p:cNvSpPr/>
          <p:nvPr/>
        </p:nvSpPr>
        <p:spPr>
          <a:xfrm>
            <a:off x="6476466" y="5098621"/>
            <a:ext cx="24856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justin</a:t>
            </a:r>
            <a:r>
              <a:rPr lang="en-US" strike="sngStrike" dirty="0"/>
              <a:t> </a:t>
            </a:r>
            <a:r>
              <a:rPr lang="en-US" strike="sngStrike" dirty="0" err="1"/>
              <a:t>timberlake</a:t>
            </a:r>
            <a:r>
              <a:rPr lang="en-US" strike="sngStrike" dirty="0"/>
              <a:t> startup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15932B8-BC4B-4DAB-81EA-B5720EB56248}"/>
              </a:ext>
            </a:extLst>
          </p:cNvPr>
          <p:cNvSpPr/>
          <p:nvPr/>
        </p:nvSpPr>
        <p:spPr>
          <a:xfrm>
            <a:off x="6812626" y="5435380"/>
            <a:ext cx="3860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Ibm-dns</a:t>
            </a:r>
            <a:r>
              <a:rPr lang="en-US" strike="sngStrike" dirty="0"/>
              <a:t>: https://justintimberlake.com/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64AB66-02A9-4702-9D99-448ECE446E81}"/>
              </a:ext>
            </a:extLst>
          </p:cNvPr>
          <p:cNvSpPr txBox="1"/>
          <p:nvPr/>
        </p:nvSpPr>
        <p:spPr>
          <a:xfrm>
            <a:off x="6876430" y="5737773"/>
            <a:ext cx="4887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strike="sngStrike" dirty="0" err="1"/>
              <a:t>WebMaster</a:t>
            </a:r>
            <a:r>
              <a:rPr lang="en-US" sz="1100" strike="sngStrike" dirty="0"/>
              <a:t>, Database </a:t>
            </a:r>
            <a:r>
              <a:rPr lang="en-US" sz="1100" strike="sngStrike" dirty="0" err="1"/>
              <a:t>Egneinere</a:t>
            </a:r>
            <a:r>
              <a:rPr lang="en-US" sz="1100" strike="sngStrike" dirty="0"/>
              <a:t>, </a:t>
            </a:r>
            <a:r>
              <a:rPr lang="en-US" sz="1100" strike="sngStrike" dirty="0" err="1"/>
              <a:t>Applcier</a:t>
            </a:r>
            <a:r>
              <a:rPr lang="en-US" sz="1100" strike="sngStrike" dirty="0"/>
              <a:t> Service, </a:t>
            </a:r>
            <a:r>
              <a:rPr lang="en-US" sz="1100" strike="sngStrike" dirty="0" err="1"/>
              <a:t>Markign</a:t>
            </a:r>
            <a:r>
              <a:rPr lang="en-US" sz="1100" strike="sngStrike" dirty="0"/>
              <a:t>, !Sales</a:t>
            </a:r>
          </a:p>
          <a:p>
            <a:r>
              <a:rPr lang="en-US" sz="1100" strike="sngStrike" dirty="0"/>
              <a:t>Store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3EB9C84-C028-46D3-B942-219CD820E0A3}"/>
              </a:ext>
            </a:extLst>
          </p:cNvPr>
          <p:cNvSpPr/>
          <p:nvPr/>
        </p:nvSpPr>
        <p:spPr>
          <a:xfrm>
            <a:off x="1352949" y="4889335"/>
            <a:ext cx="10126478" cy="17348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8AD8219-EF29-456B-96E7-D03719479BFF}"/>
              </a:ext>
            </a:extLst>
          </p:cNvPr>
          <p:cNvCxnSpPr>
            <a:cxnSpLocks/>
          </p:cNvCxnSpPr>
          <p:nvPr/>
        </p:nvCxnSpPr>
        <p:spPr>
          <a:xfrm flipV="1">
            <a:off x="6812626" y="3677258"/>
            <a:ext cx="1886531" cy="91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502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>
            <a:extLst>
              <a:ext uri="{FF2B5EF4-FFF2-40B4-BE49-F238E27FC236}">
                <a16:creationId xmlns:a16="http://schemas.microsoft.com/office/drawing/2014/main" id="{B1011A82-BCD6-4998-8DA1-5EB25B1FEBE2}"/>
              </a:ext>
            </a:extLst>
          </p:cNvPr>
          <p:cNvSpPr txBox="1"/>
          <p:nvPr/>
        </p:nvSpPr>
        <p:spPr>
          <a:xfrm>
            <a:off x="956329" y="2806355"/>
            <a:ext cx="2396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SQS.CPVA.PREA.§187</a:t>
            </a:r>
          </a:p>
          <a:p>
            <a:r>
              <a:rPr lang="en-US" sz="1000" strike="sngStrike" dirty="0"/>
              <a:t>.Electric </a:t>
            </a:r>
            <a:r>
              <a:rPr lang="en-US" sz="1000" strike="sngStrike" dirty="0" err="1"/>
              <a:t>Chair.QUEEN</a:t>
            </a:r>
            <a:r>
              <a:rPr lang="en-US" sz="1000" strike="sngStrike" dirty="0"/>
              <a:t> and Free; Concenter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757B12-FE65-4308-9A10-FD224A480B70}"/>
              </a:ext>
            </a:extLst>
          </p:cNvPr>
          <p:cNvSpPr txBox="1"/>
          <p:nvPr/>
        </p:nvSpPr>
        <p:spPr>
          <a:xfrm>
            <a:off x="1346886" y="2880208"/>
            <a:ext cx="931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Nor high at park II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03F7C3-C333-4742-825C-316072288BD6}"/>
              </a:ext>
            </a:extLst>
          </p:cNvPr>
          <p:cNvSpPr txBox="1"/>
          <p:nvPr/>
        </p:nvSpPr>
        <p:spPr>
          <a:xfrm>
            <a:off x="2804984" y="2001795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NEXT</a:t>
            </a:r>
            <a:r>
              <a:rPr lang="en-US" b="1" dirty="0"/>
              <a:t>GEN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826B50-420E-4886-8A0C-F1A02A602DEA}"/>
              </a:ext>
            </a:extLst>
          </p:cNvPr>
          <p:cNvSpPr txBox="1"/>
          <p:nvPr/>
        </p:nvSpPr>
        <p:spPr>
          <a:xfrm>
            <a:off x="1940011" y="1632463"/>
            <a:ext cx="12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!INSTALLED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B1F6B8D-9FC7-42F9-86EC-227D1E692EB6}"/>
              </a:ext>
            </a:extLst>
          </p:cNvPr>
          <p:cNvCxnSpPr/>
          <p:nvPr/>
        </p:nvCxnSpPr>
        <p:spPr>
          <a:xfrm>
            <a:off x="2211859" y="1260389"/>
            <a:ext cx="1890584" cy="1569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65550CA-6019-4387-9B08-45C75BD5DDD9}"/>
              </a:ext>
            </a:extLst>
          </p:cNvPr>
          <p:cNvSpPr txBox="1"/>
          <p:nvPr/>
        </p:nvSpPr>
        <p:spPr>
          <a:xfrm>
            <a:off x="5560541" y="2186461"/>
            <a:ext cx="1369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Edison Bank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B25F54-3FA9-47C4-B8F3-1FDD54FE4ABE}"/>
              </a:ext>
            </a:extLst>
          </p:cNvPr>
          <p:cNvSpPr txBox="1"/>
          <p:nvPr/>
        </p:nvSpPr>
        <p:spPr>
          <a:xfrm>
            <a:off x="8217243" y="2001795"/>
            <a:ext cx="172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  <a:r>
              <a:rPr lang="en-US" dirty="0"/>
              <a:t>.INSTALLED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D73E69-B201-41F6-B98A-2D5B1AC83D40}"/>
              </a:ext>
            </a:extLst>
          </p:cNvPr>
          <p:cNvSpPr txBox="1"/>
          <p:nvPr/>
        </p:nvSpPr>
        <p:spPr>
          <a:xfrm>
            <a:off x="2804984" y="3521676"/>
            <a:ext cx="1762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 People Missing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7CCDF1-F51E-457A-8DCB-8C43001E8DFA}"/>
              </a:ext>
            </a:extLst>
          </p:cNvPr>
          <p:cNvCxnSpPr/>
          <p:nvPr/>
        </p:nvCxnSpPr>
        <p:spPr>
          <a:xfrm>
            <a:off x="654908" y="4534930"/>
            <a:ext cx="10429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1E61C52-C7D4-4AA0-BE93-B60F3D0D07D8}"/>
              </a:ext>
            </a:extLst>
          </p:cNvPr>
          <p:cNvSpPr txBox="1"/>
          <p:nvPr/>
        </p:nvSpPr>
        <p:spPr>
          <a:xfrm>
            <a:off x="1198605" y="5239265"/>
            <a:ext cx="557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want to see you </a:t>
            </a:r>
            <a:r>
              <a:rPr lang="en-US" strike="sngStrike" dirty="0" err="1"/>
              <a:t>assshole</a:t>
            </a:r>
            <a:r>
              <a:rPr lang="en-US" strike="sngStrike" dirty="0"/>
              <a:t> sleeping next to </a:t>
            </a:r>
            <a:r>
              <a:rPr lang="en-US" strike="sngStrike" dirty="0" err="1"/>
              <a:t>aht</a:t>
            </a:r>
            <a:r>
              <a:rPr lang="en-US" strike="sngStrike" dirty="0"/>
              <a:t> pile of shit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D17C67E-68C8-4934-ACAC-E3385DE81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258" y="4922797"/>
            <a:ext cx="1090839" cy="100226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66B1F59-6832-4461-9E17-3288879CF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273" y="4674412"/>
            <a:ext cx="1133475" cy="63817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32B4411-9090-4B95-A5A6-D0796D22BE33}"/>
              </a:ext>
            </a:extLst>
          </p:cNvPr>
          <p:cNvCxnSpPr/>
          <p:nvPr/>
        </p:nvCxnSpPr>
        <p:spPr>
          <a:xfrm>
            <a:off x="1075038" y="5029200"/>
            <a:ext cx="1989438" cy="8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2AA5C94-5E06-4EDE-8226-ACD36056EAFD}"/>
              </a:ext>
            </a:extLst>
          </p:cNvPr>
          <p:cNvSpPr/>
          <p:nvPr/>
        </p:nvSpPr>
        <p:spPr>
          <a:xfrm>
            <a:off x="1522402" y="4727214"/>
            <a:ext cx="9141479" cy="12789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4E74574-4BF7-414A-9407-7C7B95EAF3D8}"/>
              </a:ext>
            </a:extLst>
          </p:cNvPr>
          <p:cNvSpPr/>
          <p:nvPr/>
        </p:nvSpPr>
        <p:spPr>
          <a:xfrm>
            <a:off x="1075038" y="4674412"/>
            <a:ext cx="133453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TORT-II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C9CC7D3-2791-4C00-91C9-00A70799E1D1}"/>
              </a:ext>
            </a:extLst>
          </p:cNvPr>
          <p:cNvSpPr/>
          <p:nvPr/>
        </p:nvSpPr>
        <p:spPr>
          <a:xfrm>
            <a:off x="3323216" y="4822911"/>
            <a:ext cx="482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strike="sngStrike" dirty="0">
                <a:latin typeface="Google Sans"/>
                <a:hlinkClick r:id="rId4"/>
              </a:rPr>
              <a:t>Thorsten Jung – Director Business Development –</a:t>
            </a:r>
            <a:endParaRPr lang="en-US" b="0" i="0" u="sng" strike="sngStrike" dirty="0">
              <a:effectLst/>
              <a:latin typeface="Google Sans"/>
              <a:hlinkClick r:id="rId4"/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9A9BB95-67F4-48EA-87EC-D1CEAAC2E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348" y="4655877"/>
            <a:ext cx="798363" cy="79836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101E69D-F87E-4DE2-88CC-BDF72C86E8F3}"/>
              </a:ext>
            </a:extLst>
          </p:cNvPr>
          <p:cNvSpPr txBox="1"/>
          <p:nvPr/>
        </p:nvSpPr>
        <p:spPr>
          <a:xfrm>
            <a:off x="5539698" y="5608597"/>
            <a:ext cx="118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Fecal Book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E1921DD-A97C-4C63-BD8A-C5DBADDDE29B}"/>
              </a:ext>
            </a:extLst>
          </p:cNvPr>
          <p:cNvSpPr/>
          <p:nvPr/>
        </p:nvSpPr>
        <p:spPr>
          <a:xfrm>
            <a:off x="1075038" y="5115697"/>
            <a:ext cx="1334530" cy="3547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Gensis</a:t>
            </a:r>
            <a:r>
              <a:rPr lang="en-US" sz="900" dirty="0"/>
              <a:t>: Adam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D0CA30C-B699-4B9E-9854-8F89EDF4F415}"/>
              </a:ext>
            </a:extLst>
          </p:cNvPr>
          <p:cNvSpPr txBox="1"/>
          <p:nvPr/>
        </p:nvSpPr>
        <p:spPr>
          <a:xfrm>
            <a:off x="2491164" y="4620680"/>
            <a:ext cx="763351" cy="261610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100" strike="sngStrike" dirty="0">
                <a:solidFill>
                  <a:schemeClr val="bg1"/>
                </a:solidFill>
              </a:rPr>
              <a:t>Auschwitz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1030771-0C1A-49B3-B2B2-1294ED595BE4}"/>
              </a:ext>
            </a:extLst>
          </p:cNvPr>
          <p:cNvSpPr txBox="1"/>
          <p:nvPr/>
        </p:nvSpPr>
        <p:spPr>
          <a:xfrm>
            <a:off x="1477506" y="854419"/>
            <a:ext cx="248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JFK(INTENTE PAYMENTS)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2BD15B-2AB7-4B96-AED2-6F5EE1C89177}"/>
              </a:ext>
            </a:extLst>
          </p:cNvPr>
          <p:cNvSpPr/>
          <p:nvPr/>
        </p:nvSpPr>
        <p:spPr>
          <a:xfrm>
            <a:off x="5345871" y="2552508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>
                <a:solidFill>
                  <a:srgbClr val="000000"/>
                </a:solidFill>
                <a:latin typeface="Roboto"/>
              </a:rPr>
              <a:t>(239) 466-1800</a:t>
            </a:r>
            <a:endParaRPr lang="en-US" strike="sngStrike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4E37D9D-08A8-44DB-AE07-9915AEC67878}"/>
              </a:ext>
            </a:extLst>
          </p:cNvPr>
          <p:cNvSpPr txBox="1"/>
          <p:nvPr/>
        </p:nvSpPr>
        <p:spPr>
          <a:xfrm>
            <a:off x="876898" y="2484394"/>
            <a:ext cx="212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lback</a:t>
            </a:r>
            <a:r>
              <a:rPr lang="en-US" dirty="0"/>
              <a:t> </a:t>
            </a:r>
            <a:r>
              <a:rPr lang="en-US" dirty="0" err="1"/>
              <a:t>LIBRARY.apple</a:t>
            </a:r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20669E0-BAC2-45C3-B286-F0D2CBCE97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605" y="2755023"/>
            <a:ext cx="1133476" cy="56673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6B357A7-A6F4-446A-9877-2539EF63F70D}"/>
              </a:ext>
            </a:extLst>
          </p:cNvPr>
          <p:cNvSpPr txBox="1"/>
          <p:nvPr/>
        </p:nvSpPr>
        <p:spPr>
          <a:xfrm>
            <a:off x="1010831" y="3228602"/>
            <a:ext cx="2287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“I will </a:t>
            </a:r>
            <a:r>
              <a:rPr lang="en-US" sz="800" strike="sngStrike" dirty="0" err="1"/>
              <a:t>sove</a:t>
            </a:r>
            <a:r>
              <a:rPr lang="en-US" sz="800" strike="sngStrike" dirty="0"/>
              <a:t> the </a:t>
            </a:r>
            <a:r>
              <a:rPr lang="en-US" sz="800" strike="sngStrike" dirty="0" err="1"/>
              <a:t>woerlds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probem</a:t>
            </a:r>
            <a:r>
              <a:rPr lang="en-US" sz="800" strike="sngStrike" dirty="0"/>
              <a:t>, with that weight”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454FE0-E58D-4F41-A2A0-17C3FF4C9B8A}"/>
              </a:ext>
            </a:extLst>
          </p:cNvPr>
          <p:cNvCxnSpPr/>
          <p:nvPr/>
        </p:nvCxnSpPr>
        <p:spPr>
          <a:xfrm flipH="1">
            <a:off x="2211859" y="2612085"/>
            <a:ext cx="852617" cy="142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63478D61-CD94-4BD2-AB82-D7703D9B7FB8}"/>
              </a:ext>
            </a:extLst>
          </p:cNvPr>
          <p:cNvSpPr/>
          <p:nvPr/>
        </p:nvSpPr>
        <p:spPr>
          <a:xfrm>
            <a:off x="876898" y="1477062"/>
            <a:ext cx="9786983" cy="26116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ED5ECA2-C206-4A84-A3F1-060C0430F152}"/>
              </a:ext>
            </a:extLst>
          </p:cNvPr>
          <p:cNvSpPr txBox="1"/>
          <p:nvPr/>
        </p:nvSpPr>
        <p:spPr>
          <a:xfrm>
            <a:off x="638886" y="6308113"/>
            <a:ext cx="243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Sirense</a:t>
            </a:r>
            <a:r>
              <a:rPr lang="en-US" dirty="0"/>
              <a:t>: 12:26PM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D04DEB0-5DB3-4D83-807D-155753545CD6}"/>
              </a:ext>
            </a:extLst>
          </p:cNvPr>
          <p:cNvCxnSpPr/>
          <p:nvPr/>
        </p:nvCxnSpPr>
        <p:spPr>
          <a:xfrm flipV="1">
            <a:off x="2332081" y="4427444"/>
            <a:ext cx="1292558" cy="121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50E0F210-C9D0-4FE9-A218-07E568910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28" y="4969064"/>
            <a:ext cx="253085" cy="380318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B0D28EA-EB0B-40EE-9C49-CB903E190256}"/>
              </a:ext>
            </a:extLst>
          </p:cNvPr>
          <p:cNvCxnSpPr/>
          <p:nvPr/>
        </p:nvCxnSpPr>
        <p:spPr>
          <a:xfrm flipV="1">
            <a:off x="146785" y="4740389"/>
            <a:ext cx="1292558" cy="121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F2A65727-BCC0-43DE-B755-029F4EDF24DF}"/>
              </a:ext>
            </a:extLst>
          </p:cNvPr>
          <p:cNvSpPr txBox="1"/>
          <p:nvPr/>
        </p:nvSpPr>
        <p:spPr>
          <a:xfrm>
            <a:off x="164645" y="4732986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!ATOMCLOCK</a:t>
            </a:r>
          </a:p>
          <a:p>
            <a:r>
              <a:rPr lang="en-US" sz="1000" dirty="0"/>
              <a:t>(FEDERL 9-1-1)</a:t>
            </a:r>
          </a:p>
          <a:p>
            <a:r>
              <a:rPr lang="en-US" sz="1000" dirty="0"/>
              <a:t>.avg(&amp;eval)</a:t>
            </a:r>
          </a:p>
          <a:p>
            <a:r>
              <a:rPr lang="en-US" sz="1000" dirty="0"/>
              <a:t>CPVA</a:t>
            </a:r>
          </a:p>
        </p:txBody>
      </p:sp>
    </p:spTree>
    <p:extLst>
      <p:ext uri="{BB962C8B-B14F-4D97-AF65-F5344CB8AC3E}">
        <p14:creationId xmlns:p14="http://schemas.microsoft.com/office/powerpoint/2010/main" val="1485458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F5F5AE-7A85-46CB-8513-67B9608AE041}"/>
              </a:ext>
            </a:extLst>
          </p:cNvPr>
          <p:cNvSpPr txBox="1"/>
          <p:nvPr/>
        </p:nvSpPr>
        <p:spPr>
          <a:xfrm>
            <a:off x="1371601" y="1890584"/>
            <a:ext cx="692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</a:t>
            </a:r>
            <a:r>
              <a:rPr lang="en-US" dirty="0" err="1"/>
              <a:t>Jugendamt</a:t>
            </a:r>
            <a:r>
              <a:rPr lang="en-US" dirty="0"/>
              <a:t> </a:t>
            </a:r>
            <a:r>
              <a:rPr lang="en-US" strike="sngStrike" dirty="0" err="1"/>
              <a:t>angela</a:t>
            </a:r>
            <a:r>
              <a:rPr lang="en-US" strike="sngStrike" dirty="0"/>
              <a:t>/o   center of </a:t>
            </a:r>
            <a:r>
              <a:rPr lang="en-US" strike="sngStrike" dirty="0" err="1"/>
              <a:t>twon</a:t>
            </a:r>
            <a:r>
              <a:rPr lang="en-US" strike="sngStrike" dirty="0"/>
              <a:t>; </a:t>
            </a:r>
            <a:r>
              <a:rPr lang="en-US" strike="sngStrike" dirty="0" err="1"/>
              <a:t>paticial</a:t>
            </a:r>
            <a:r>
              <a:rPr lang="en-US" strike="sngStrike" dirty="0"/>
              <a:t>/</a:t>
            </a:r>
            <a:r>
              <a:rPr lang="en-US" strike="sngStrike" dirty="0" err="1"/>
              <a:t>angelo</a:t>
            </a:r>
            <a:r>
              <a:rPr lang="en-US" dirty="0"/>
              <a:t>  CPVA.FEDEARL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9F3AE91-BB7D-42EF-93F1-DCC43997B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516" y="1879598"/>
            <a:ext cx="253085" cy="38031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402662E-DABE-4D7D-B15B-CE8DE2187CD1}"/>
              </a:ext>
            </a:extLst>
          </p:cNvPr>
          <p:cNvSpPr/>
          <p:nvPr/>
        </p:nvSpPr>
        <p:spPr>
          <a:xfrm>
            <a:off x="1118516" y="1879599"/>
            <a:ext cx="7174019" cy="3803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F04EDB-7640-4A0C-AD1C-D53A3E103558}"/>
              </a:ext>
            </a:extLst>
          </p:cNvPr>
          <p:cNvCxnSpPr/>
          <p:nvPr/>
        </p:nvCxnSpPr>
        <p:spPr>
          <a:xfrm>
            <a:off x="877330" y="1989438"/>
            <a:ext cx="889686" cy="141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A18CE55-D7D8-42FC-85F2-2269AEC01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5620" y="1890584"/>
            <a:ext cx="1365815" cy="9257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A6E1496-8F60-499E-9ADC-A7E97B083324}"/>
              </a:ext>
            </a:extLst>
          </p:cNvPr>
          <p:cNvCxnSpPr/>
          <p:nvPr/>
        </p:nvCxnSpPr>
        <p:spPr>
          <a:xfrm flipV="1">
            <a:off x="8292535" y="1235676"/>
            <a:ext cx="1815292" cy="194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1039882-6B1A-434C-A2CB-FC22E4787C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525" y="1946120"/>
            <a:ext cx="1133475" cy="63817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CD2F200A-B57B-44D0-81DD-7A884AC13254}"/>
              </a:ext>
            </a:extLst>
          </p:cNvPr>
          <p:cNvSpPr/>
          <p:nvPr/>
        </p:nvSpPr>
        <p:spPr>
          <a:xfrm>
            <a:off x="10760290" y="1946120"/>
            <a:ext cx="133453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TORT-II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762D8AE-B3E7-4545-8BBA-2EBE180A82C0}"/>
              </a:ext>
            </a:extLst>
          </p:cNvPr>
          <p:cNvSpPr/>
          <p:nvPr/>
        </p:nvSpPr>
        <p:spPr>
          <a:xfrm>
            <a:off x="10760290" y="2387405"/>
            <a:ext cx="1334530" cy="3547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Gensis</a:t>
            </a:r>
            <a:r>
              <a:rPr lang="en-US" sz="900" dirty="0"/>
              <a:t>: Adam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2C5B3A-CD2E-4F3E-BC41-4E0102FD3C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4180" y="2240772"/>
            <a:ext cx="253085" cy="38031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336D88E-D425-482F-9727-8CC7E5213B8B}"/>
              </a:ext>
            </a:extLst>
          </p:cNvPr>
          <p:cNvSpPr txBox="1"/>
          <p:nvPr/>
        </p:nvSpPr>
        <p:spPr>
          <a:xfrm>
            <a:off x="9849897" y="2004694"/>
            <a:ext cx="950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!ATOMCLOCK</a:t>
            </a:r>
          </a:p>
          <a:p>
            <a:r>
              <a:rPr lang="en-US" sz="1000" dirty="0"/>
              <a:t>(FEDERL 9-1-1)</a:t>
            </a:r>
          </a:p>
          <a:p>
            <a:r>
              <a:rPr lang="en-US" sz="1000" dirty="0"/>
              <a:t>.avg(&amp;eval)</a:t>
            </a:r>
          </a:p>
          <a:p>
            <a:r>
              <a:rPr lang="en-US" sz="1000" dirty="0"/>
              <a:t>CPVA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459F54-3A80-4E6D-9809-9A57101D9A31}"/>
              </a:ext>
            </a:extLst>
          </p:cNvPr>
          <p:cNvSpPr txBox="1"/>
          <p:nvPr/>
        </p:nvSpPr>
        <p:spPr>
          <a:xfrm>
            <a:off x="5718796" y="2326603"/>
            <a:ext cx="2721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HOMISIBE:IS-A-BELL</a:t>
            </a:r>
          </a:p>
          <a:p>
            <a:r>
              <a:rPr lang="en-US" dirty="0"/>
              <a:t>!let freedom ring: IS-A-</a:t>
            </a:r>
            <a:r>
              <a:rPr lang="en-US" dirty="0" err="1"/>
              <a:t>BELl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8FF074-7362-4FD1-A475-4B313D53783C}"/>
              </a:ext>
            </a:extLst>
          </p:cNvPr>
          <p:cNvSpPr txBox="1"/>
          <p:nvPr/>
        </p:nvSpPr>
        <p:spPr>
          <a:xfrm>
            <a:off x="4462954" y="2517879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68172CF-3CBA-4B4A-B66E-D94E0BE98445}"/>
              </a:ext>
            </a:extLst>
          </p:cNvPr>
          <p:cNvCxnSpPr/>
          <p:nvPr/>
        </p:nvCxnSpPr>
        <p:spPr>
          <a:xfrm>
            <a:off x="4164227" y="2430931"/>
            <a:ext cx="1554569" cy="5420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5D25BB7-7E1E-41B7-AA26-7CDA8EBF0DA8}"/>
              </a:ext>
            </a:extLst>
          </p:cNvPr>
          <p:cNvCxnSpPr/>
          <p:nvPr/>
        </p:nvCxnSpPr>
        <p:spPr>
          <a:xfrm>
            <a:off x="976184" y="3336324"/>
            <a:ext cx="10787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E299E283-A600-40EF-ABEB-9DA2307521F4}"/>
              </a:ext>
            </a:extLst>
          </p:cNvPr>
          <p:cNvSpPr txBox="1"/>
          <p:nvPr/>
        </p:nvSpPr>
        <p:spPr>
          <a:xfrm>
            <a:off x="4529754" y="3628804"/>
            <a:ext cx="2351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WWI.CPVA.</a:t>
            </a:r>
            <a:r>
              <a:rPr lang="en-US" strike="sngStrike" dirty="0" err="1"/>
              <a:t>Kinderdisco</a:t>
            </a:r>
            <a:endParaRPr lang="en-US" strike="sngStrike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115F30E-0995-4B72-A0E3-8B7F8599F15C}"/>
              </a:ext>
            </a:extLst>
          </p:cNvPr>
          <p:cNvSpPr txBox="1"/>
          <p:nvPr/>
        </p:nvSpPr>
        <p:spPr>
          <a:xfrm>
            <a:off x="6442361" y="2958894"/>
            <a:ext cx="7152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Isabell </a:t>
            </a:r>
            <a:r>
              <a:rPr lang="en-US" sz="900" strike="sngStrike" dirty="0" err="1"/>
              <a:t>jung</a:t>
            </a:r>
            <a:endParaRPr lang="en-US" sz="900" strike="sngStrike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5721601-A013-4992-8522-162B954F91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173" y="3558220"/>
            <a:ext cx="644972" cy="9941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E7B5081-6C09-484B-9207-19EC004141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259" y="3452274"/>
            <a:ext cx="1323711" cy="132371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C55DF09-3796-4E3D-9604-E2FBE22BF4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862" y="3521676"/>
            <a:ext cx="713873" cy="103072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88BEE14-56F2-41E6-BE6D-C9BDFA51DA3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240" y="3894756"/>
            <a:ext cx="250038" cy="29091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1FB2E2F-2C1F-43B1-9CF8-006B1E57CF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766" y="3976573"/>
            <a:ext cx="366979" cy="28751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F5C5866-5491-48A3-AAD6-AE4ADFD7C1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353" y="3558220"/>
            <a:ext cx="641574" cy="62744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479AC3-6B71-488B-8B67-5B9A852DF3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5797" y="5079995"/>
            <a:ext cx="493079" cy="369333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A461BCA-5282-485A-8466-A4C8595DD163}"/>
              </a:ext>
            </a:extLst>
          </p:cNvPr>
          <p:cNvCxnSpPr/>
          <p:nvPr/>
        </p:nvCxnSpPr>
        <p:spPr>
          <a:xfrm>
            <a:off x="702276" y="4775985"/>
            <a:ext cx="10787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C7CB59E8-3A8B-4099-9DD1-989C2B1B043A}"/>
              </a:ext>
            </a:extLst>
          </p:cNvPr>
          <p:cNvSpPr/>
          <p:nvPr/>
        </p:nvSpPr>
        <p:spPr>
          <a:xfrm>
            <a:off x="3453776" y="4999567"/>
            <a:ext cx="5025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WWI.</a:t>
            </a:r>
            <a:r>
              <a:rPr lang="en-US" strike="sngStrike" dirty="0"/>
              <a:t>de-</a:t>
            </a:r>
            <a:r>
              <a:rPr lang="en-US" strike="sngStrike" dirty="0" err="1"/>
              <a:t>mex</a:t>
            </a:r>
            <a:r>
              <a:rPr lang="en-US" dirty="0" err="1"/>
              <a:t>.IPX</a:t>
            </a:r>
            <a:r>
              <a:rPr lang="en-US" dirty="0"/>
              <a:t> </a:t>
            </a:r>
            <a:r>
              <a:rPr lang="en-US" strike="sngStrike" dirty="0" err="1"/>
              <a:t>binee</a:t>
            </a:r>
            <a:r>
              <a:rPr lang="en-US" strike="sngStrike" dirty="0"/>
              <a:t> </a:t>
            </a:r>
            <a:r>
              <a:rPr lang="en-US" strike="sngStrike" dirty="0" err="1"/>
              <a:t>maya</a:t>
            </a:r>
            <a:r>
              <a:rPr lang="en-US" strike="sngStrike" dirty="0"/>
              <a:t> (</a:t>
            </a:r>
            <a:r>
              <a:rPr lang="en-US" strike="sngStrike" dirty="0" err="1"/>
              <a:t>trnala</a:t>
            </a:r>
            <a:r>
              <a:rPr lang="en-US" strike="sngStrike" dirty="0"/>
              <a:t>) bee kill !white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D0D2265-AE67-4C86-9BAD-E62442AF25D3}"/>
              </a:ext>
            </a:extLst>
          </p:cNvPr>
          <p:cNvCxnSpPr/>
          <p:nvPr/>
        </p:nvCxnSpPr>
        <p:spPr>
          <a:xfrm flipV="1">
            <a:off x="2357862" y="4999567"/>
            <a:ext cx="128738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4550C99-EF57-4D04-9476-AC2B2D4BD503}"/>
              </a:ext>
            </a:extLst>
          </p:cNvPr>
          <p:cNvCxnSpPr/>
          <p:nvPr/>
        </p:nvCxnSpPr>
        <p:spPr>
          <a:xfrm flipV="1">
            <a:off x="2510262" y="5151967"/>
            <a:ext cx="1287381" cy="36933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906FEB3-CBF5-4314-B44C-6FDB8BCD3A39}"/>
              </a:ext>
            </a:extLst>
          </p:cNvPr>
          <p:cNvCxnSpPr/>
          <p:nvPr/>
        </p:nvCxnSpPr>
        <p:spPr>
          <a:xfrm>
            <a:off x="728709" y="5568765"/>
            <a:ext cx="10787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5C19CB5-3D49-4F29-BC8F-5BCC293F978C}"/>
              </a:ext>
            </a:extLst>
          </p:cNvPr>
          <p:cNvCxnSpPr/>
          <p:nvPr/>
        </p:nvCxnSpPr>
        <p:spPr>
          <a:xfrm flipV="1">
            <a:off x="8143103" y="3558220"/>
            <a:ext cx="1581665" cy="705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00AFAFE8-02BE-4B02-8526-5A8C112A5C7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69" y="3608927"/>
            <a:ext cx="1323711" cy="88087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3BE665E-6E82-4A99-999C-AAE415E4CB8D}"/>
              </a:ext>
            </a:extLst>
          </p:cNvPr>
          <p:cNvCxnSpPr>
            <a:cxnSpLocks/>
          </p:cNvCxnSpPr>
          <p:nvPr/>
        </p:nvCxnSpPr>
        <p:spPr>
          <a:xfrm flipV="1">
            <a:off x="9426203" y="3473871"/>
            <a:ext cx="1672274" cy="11011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D3851FC-FBCD-446E-B4E2-7CE481E924C9}"/>
              </a:ext>
            </a:extLst>
          </p:cNvPr>
          <p:cNvSpPr/>
          <p:nvPr/>
        </p:nvSpPr>
        <p:spPr>
          <a:xfrm>
            <a:off x="9724768" y="3589778"/>
            <a:ext cx="1498149" cy="9095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D990857-ED14-443F-BFF2-B19DC9814280}"/>
              </a:ext>
            </a:extLst>
          </p:cNvPr>
          <p:cNvCxnSpPr>
            <a:cxnSpLocks/>
          </p:cNvCxnSpPr>
          <p:nvPr/>
        </p:nvCxnSpPr>
        <p:spPr>
          <a:xfrm flipV="1">
            <a:off x="8439990" y="3502022"/>
            <a:ext cx="1241140" cy="7946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8A61B281-08AE-4E09-98FC-1C69D73F82F7}"/>
              </a:ext>
            </a:extLst>
          </p:cNvPr>
          <p:cNvSpPr/>
          <p:nvPr/>
        </p:nvSpPr>
        <p:spPr>
          <a:xfrm>
            <a:off x="8655310" y="3617954"/>
            <a:ext cx="770893" cy="955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47FC0C1-3738-4F37-8A2A-A112D2FEC345}"/>
              </a:ext>
            </a:extLst>
          </p:cNvPr>
          <p:cNvSpPr/>
          <p:nvPr/>
        </p:nvSpPr>
        <p:spPr>
          <a:xfrm>
            <a:off x="10473842" y="3429000"/>
            <a:ext cx="1718158" cy="465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ATOMICPHYSICS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435A85E-B2D1-47FD-BA22-D76C8BDF2EB9}"/>
              </a:ext>
            </a:extLst>
          </p:cNvPr>
          <p:cNvSpPr txBox="1"/>
          <p:nvPr/>
        </p:nvSpPr>
        <p:spPr>
          <a:xfrm>
            <a:off x="6509491" y="4573253"/>
            <a:ext cx="15808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Crown </a:t>
            </a:r>
            <a:r>
              <a:rPr lang="en-US" sz="800" strike="sngStrike" dirty="0" err="1"/>
              <a:t>Recored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Casset</a:t>
            </a:r>
            <a:r>
              <a:rPr lang="en-US" sz="800" strike="sngStrike" dirty="0"/>
              <a:t> Player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547E964-2D03-4C64-95E0-9180235398CB}"/>
              </a:ext>
            </a:extLst>
          </p:cNvPr>
          <p:cNvCxnSpPr>
            <a:stCxn id="79" idx="1"/>
          </p:cNvCxnSpPr>
          <p:nvPr/>
        </p:nvCxnSpPr>
        <p:spPr>
          <a:xfrm flipV="1">
            <a:off x="6509491" y="3558220"/>
            <a:ext cx="1969956" cy="1122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A6D9AB8-1D9B-49EF-98FA-5DD67EDB523E}"/>
              </a:ext>
            </a:extLst>
          </p:cNvPr>
          <p:cNvCxnSpPr/>
          <p:nvPr/>
        </p:nvCxnSpPr>
        <p:spPr>
          <a:xfrm flipV="1">
            <a:off x="5029776" y="4093146"/>
            <a:ext cx="1066224" cy="557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D622D21-C9FD-402B-8BC2-7CAFE9B28D97}"/>
              </a:ext>
            </a:extLst>
          </p:cNvPr>
          <p:cNvSpPr/>
          <p:nvPr/>
        </p:nvSpPr>
        <p:spPr>
          <a:xfrm>
            <a:off x="10537963" y="4198437"/>
            <a:ext cx="1718158" cy="465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WEAPONS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6FEE1CE-97F4-4FB7-8738-5C1737BD37A6}"/>
              </a:ext>
            </a:extLst>
          </p:cNvPr>
          <p:cNvSpPr txBox="1"/>
          <p:nvPr/>
        </p:nvSpPr>
        <p:spPr>
          <a:xfrm>
            <a:off x="11282218" y="3662484"/>
            <a:ext cx="53014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1991</a:t>
            </a:r>
          </a:p>
          <a:p>
            <a:r>
              <a:rPr lang="en-US" dirty="0"/>
              <a:t>IPX </a:t>
            </a:r>
          </a:p>
          <a:p>
            <a:r>
              <a:rPr lang="en-US" sz="1200" dirty="0"/>
              <a:t>2017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3914024-9749-4F7C-8444-38ED6B07F9CF}"/>
              </a:ext>
            </a:extLst>
          </p:cNvPr>
          <p:cNvSpPr txBox="1"/>
          <p:nvPr/>
        </p:nvSpPr>
        <p:spPr>
          <a:xfrm>
            <a:off x="11071839" y="3361623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Otto-Hahn-</a:t>
            </a:r>
            <a:r>
              <a:rPr lang="en-US" sz="800" dirty="0" err="1"/>
              <a:t>strasse</a:t>
            </a:r>
            <a:endParaRPr lang="en-US" sz="8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1A58CE7-C8C2-4E86-93C0-C09B12468DBD}"/>
              </a:ext>
            </a:extLst>
          </p:cNvPr>
          <p:cNvSpPr txBox="1"/>
          <p:nvPr/>
        </p:nvSpPr>
        <p:spPr>
          <a:xfrm>
            <a:off x="11173054" y="4448749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Degenfeldstrasse</a:t>
            </a:r>
            <a:endParaRPr lang="en-US" sz="8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17B8ACD-A381-411A-ADE0-9F24470EB985}"/>
              </a:ext>
            </a:extLst>
          </p:cNvPr>
          <p:cNvSpPr/>
          <p:nvPr/>
        </p:nvSpPr>
        <p:spPr>
          <a:xfrm>
            <a:off x="3214724" y="3586564"/>
            <a:ext cx="7208102" cy="955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1CEF048-5E2C-4BB1-B9FF-3F6FCC47C6CF}"/>
              </a:ext>
            </a:extLst>
          </p:cNvPr>
          <p:cNvSpPr/>
          <p:nvPr/>
        </p:nvSpPr>
        <p:spPr>
          <a:xfrm>
            <a:off x="2714798" y="4913531"/>
            <a:ext cx="8749828" cy="5602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C7A21DCF-3A63-4B7E-AF7B-51F4628D1C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004" y="5722285"/>
            <a:ext cx="1354750" cy="980141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DFBF570E-FBBC-422F-AB62-92333F2CD270}"/>
              </a:ext>
            </a:extLst>
          </p:cNvPr>
          <p:cNvSpPr txBox="1"/>
          <p:nvPr/>
        </p:nvSpPr>
        <p:spPr>
          <a:xfrm>
            <a:off x="516878" y="5612192"/>
            <a:ext cx="2295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  <a:p>
            <a:r>
              <a:rPr lang="en-US" dirty="0"/>
              <a:t>HOMICIDE:BORIS</a:t>
            </a:r>
          </a:p>
          <a:p>
            <a:r>
              <a:rPr lang="en-US" dirty="0"/>
              <a:t>HOMICIDE:FESENBECK</a:t>
            </a:r>
          </a:p>
          <a:p>
            <a:r>
              <a:rPr lang="en-US" dirty="0"/>
              <a:t>HOMICDIE:JEUSE</a:t>
            </a: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BBC6C80-348C-4EA8-9A5F-D0CF15F43D9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983" y="5753176"/>
            <a:ext cx="1128513" cy="928293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70DB790-847D-4664-B552-A2E9C06DEC31}"/>
              </a:ext>
            </a:extLst>
          </p:cNvPr>
          <p:cNvCxnSpPr/>
          <p:nvPr/>
        </p:nvCxnSpPr>
        <p:spPr>
          <a:xfrm>
            <a:off x="2714798" y="5931243"/>
            <a:ext cx="4442823" cy="335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786F2355-8EF9-4058-BF9D-91BD1EE39ADA}"/>
              </a:ext>
            </a:extLst>
          </p:cNvPr>
          <p:cNvSpPr/>
          <p:nvPr/>
        </p:nvSpPr>
        <p:spPr>
          <a:xfrm>
            <a:off x="2905440" y="5728313"/>
            <a:ext cx="8584284" cy="9552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820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3AF4C4-5550-4A6C-BAEE-939AFD831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179" y="2159654"/>
            <a:ext cx="5407662" cy="58383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B0E78F-74BF-4387-945B-0BE5DADA9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884" y="3125825"/>
            <a:ext cx="3856852" cy="4854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3EA69E-3B19-473D-833F-B7156B77A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1314" y="3918158"/>
            <a:ext cx="3516870" cy="3848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72DCAC-38AE-4D94-8E1C-67C3288E7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884" y="4802697"/>
            <a:ext cx="3005098" cy="6338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3C229D-8AFB-48F1-B495-19F2C5142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860" y="1923392"/>
            <a:ext cx="2857500" cy="1600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10617D-A5C0-4156-8431-16D85CDC41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558" y="1941820"/>
            <a:ext cx="2143656" cy="16033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AA1C1B-999F-4606-85E3-458229E4D772}"/>
              </a:ext>
            </a:extLst>
          </p:cNvPr>
          <p:cNvCxnSpPr/>
          <p:nvPr/>
        </p:nvCxnSpPr>
        <p:spPr>
          <a:xfrm flipV="1">
            <a:off x="5748736" y="1782305"/>
            <a:ext cx="6060972" cy="182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4C2F192-9127-49EC-B380-EFA0A34676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617" y="4259645"/>
            <a:ext cx="849089" cy="108923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8EFEDB-31E4-41F5-A1A8-63FB1CCECE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183" y="4241468"/>
            <a:ext cx="1454185" cy="1089235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D7BE04B-8865-426D-8A8E-A67269F5A917}"/>
              </a:ext>
            </a:extLst>
          </p:cNvPr>
          <p:cNvCxnSpPr/>
          <p:nvPr/>
        </p:nvCxnSpPr>
        <p:spPr>
          <a:xfrm flipV="1">
            <a:off x="8074617" y="3918158"/>
            <a:ext cx="4246536" cy="102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00119AA-2A8A-4E97-8555-CBEA31DE2ECD}"/>
              </a:ext>
            </a:extLst>
          </p:cNvPr>
          <p:cNvCxnSpPr/>
          <p:nvPr/>
        </p:nvCxnSpPr>
        <p:spPr>
          <a:xfrm flipV="1">
            <a:off x="8176848" y="4289796"/>
            <a:ext cx="4246536" cy="102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ECABCCE-5625-4F25-8442-4E556A715D12}"/>
              </a:ext>
            </a:extLst>
          </p:cNvPr>
          <p:cNvSpPr txBox="1"/>
          <p:nvPr/>
        </p:nvSpPr>
        <p:spPr>
          <a:xfrm>
            <a:off x="6710766" y="428979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B262415-AC9A-4373-AFBB-7CB3AE80EF7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0345" y="5436528"/>
            <a:ext cx="1473029" cy="119498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A9E1240-6C10-41AF-9E12-BE60C725265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085" y="5436528"/>
            <a:ext cx="1504426" cy="112686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1396DFF-2315-4A01-8D03-701153BFF1F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9" y="1433275"/>
            <a:ext cx="1473029" cy="98023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CB0B83E-7596-4B5C-820A-DDE8357BFE7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184" y="836960"/>
            <a:ext cx="3028950" cy="15144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8E2B647-FE27-4105-B03B-CD188DF297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236" y="900447"/>
            <a:ext cx="1242992" cy="1850977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0BCA1C-CE5A-4D53-9EA2-167142289974}"/>
              </a:ext>
            </a:extLst>
          </p:cNvPr>
          <p:cNvCxnSpPr/>
          <p:nvPr/>
        </p:nvCxnSpPr>
        <p:spPr>
          <a:xfrm>
            <a:off x="133085" y="836960"/>
            <a:ext cx="1464659" cy="1906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1926766-40EC-4037-ADD7-1409A9E4C6B4}"/>
              </a:ext>
            </a:extLst>
          </p:cNvPr>
          <p:cNvCxnSpPr/>
          <p:nvPr/>
        </p:nvCxnSpPr>
        <p:spPr>
          <a:xfrm flipV="1">
            <a:off x="-819595" y="1085320"/>
            <a:ext cx="8256480" cy="1074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F10480A8-049B-40CF-80D6-28C90872E43C}"/>
              </a:ext>
            </a:extLst>
          </p:cNvPr>
          <p:cNvCxnSpPr/>
          <p:nvPr/>
        </p:nvCxnSpPr>
        <p:spPr>
          <a:xfrm flipV="1">
            <a:off x="-667195" y="1237720"/>
            <a:ext cx="8256480" cy="10743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BE159D4F-5A3B-4C08-8C45-EB4773B1D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24" y="2536308"/>
            <a:ext cx="1842467" cy="138185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F534DF09-C4CC-4D96-834B-3414EFEEDC7B}"/>
              </a:ext>
            </a:extLst>
          </p:cNvPr>
          <p:cNvCxnSpPr/>
          <p:nvPr/>
        </p:nvCxnSpPr>
        <p:spPr>
          <a:xfrm>
            <a:off x="495946" y="900447"/>
            <a:ext cx="10968414" cy="5662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F8C7B83-3D67-47AF-B8E3-64FFEB74A556}"/>
              </a:ext>
            </a:extLst>
          </p:cNvPr>
          <p:cNvCxnSpPr>
            <a:cxnSpLocks/>
          </p:cNvCxnSpPr>
          <p:nvPr/>
        </p:nvCxnSpPr>
        <p:spPr>
          <a:xfrm>
            <a:off x="1772437" y="1085320"/>
            <a:ext cx="10381634" cy="5089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216F3116-A622-4625-89D0-E2FB4728FE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3366" y="6004079"/>
            <a:ext cx="4089521" cy="63383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D78C3EA-5023-43C3-8423-E52237FB80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8115" y="4253772"/>
            <a:ext cx="4318838" cy="4638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8106F66-9562-4889-8354-4E54C346E8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570" y="4059824"/>
            <a:ext cx="910255" cy="7428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33364A-BA5C-4ADB-BA96-99EAEDAC52E4}"/>
              </a:ext>
            </a:extLst>
          </p:cNvPr>
          <p:cNvSpPr txBox="1"/>
          <p:nvPr/>
        </p:nvSpPr>
        <p:spPr>
          <a:xfrm>
            <a:off x="10346845" y="414723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240D35-B053-4525-A741-1C2F5B48E8ED}"/>
              </a:ext>
            </a:extLst>
          </p:cNvPr>
          <p:cNvCxnSpPr/>
          <p:nvPr/>
        </p:nvCxnSpPr>
        <p:spPr>
          <a:xfrm flipV="1">
            <a:off x="7729269" y="4033925"/>
            <a:ext cx="4213374" cy="1154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384B9CE1-A04D-4470-AEF2-12C3C0E135BF}"/>
              </a:ext>
            </a:extLst>
          </p:cNvPr>
          <p:cNvSpPr/>
          <p:nvPr/>
        </p:nvSpPr>
        <p:spPr>
          <a:xfrm>
            <a:off x="-35066" y="822362"/>
            <a:ext cx="12120593" cy="6028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887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2334E8-A744-4803-BCCA-55F81C92C67B}"/>
              </a:ext>
            </a:extLst>
          </p:cNvPr>
          <p:cNvSpPr txBox="1"/>
          <p:nvPr/>
        </p:nvSpPr>
        <p:spPr>
          <a:xfrm>
            <a:off x="5052448" y="854489"/>
            <a:ext cx="37359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G.God.America.Religion</a:t>
            </a:r>
            <a:r>
              <a:rPr lang="en-US" sz="2800" dirty="0"/>
              <a:t>.</a:t>
            </a:r>
          </a:p>
          <a:p>
            <a:r>
              <a:rPr lang="en-US" dirty="0" err="1"/>
              <a:t>George.Washinton.Freemason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D1C72-E8D8-451B-A312-595E9274A6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07" y="3217591"/>
            <a:ext cx="2619375" cy="174307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5EAF54F-57DB-44C8-81A1-0A595547A258}"/>
              </a:ext>
            </a:extLst>
          </p:cNvPr>
          <p:cNvSpPr/>
          <p:nvPr/>
        </p:nvSpPr>
        <p:spPr>
          <a:xfrm>
            <a:off x="5107518" y="2848259"/>
            <a:ext cx="3309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douglas</a:t>
            </a:r>
            <a:r>
              <a:rPr lang="en-US" dirty="0"/>
              <a:t> </a:t>
            </a:r>
            <a:r>
              <a:rPr lang="en-US" dirty="0" err="1"/>
              <a:t>perfuerie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jeans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C238C-2D1D-4C0B-BA3E-AD5F99A0EEB9}"/>
              </a:ext>
            </a:extLst>
          </p:cNvPr>
          <p:cNvSpPr txBox="1"/>
          <p:nvPr/>
        </p:nvSpPr>
        <p:spPr>
          <a:xfrm>
            <a:off x="3208117" y="2302950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PREA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55C3DC8-8059-41F9-B576-C20E4D1143AF}"/>
              </a:ext>
            </a:extLst>
          </p:cNvPr>
          <p:cNvCxnSpPr/>
          <p:nvPr/>
        </p:nvCxnSpPr>
        <p:spPr>
          <a:xfrm flipV="1">
            <a:off x="4990422" y="2487616"/>
            <a:ext cx="2920529" cy="267739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5327945-48FA-4F2A-8C9C-69354ADBDE36}"/>
              </a:ext>
            </a:extLst>
          </p:cNvPr>
          <p:cNvSpPr txBox="1"/>
          <p:nvPr/>
        </p:nvSpPr>
        <p:spPr>
          <a:xfrm>
            <a:off x="5410529" y="2348705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7719EE-706C-4956-8B1D-73C00DB3076E}"/>
              </a:ext>
            </a:extLst>
          </p:cNvPr>
          <p:cNvSpPr/>
          <p:nvPr/>
        </p:nvSpPr>
        <p:spPr>
          <a:xfrm>
            <a:off x="9868919" y="2098629"/>
            <a:ext cx="10401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VIRGINIA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86C6FAC-1B17-407A-8127-AEEE3DE80E75}"/>
              </a:ext>
            </a:extLst>
          </p:cNvPr>
          <p:cNvSpPr/>
          <p:nvPr/>
        </p:nvSpPr>
        <p:spPr>
          <a:xfrm>
            <a:off x="10805754" y="2114128"/>
            <a:ext cx="68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PREA</a:t>
            </a:r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E37D756-0F2A-42D2-8C91-233981AE8B7B}"/>
              </a:ext>
            </a:extLst>
          </p:cNvPr>
          <p:cNvSpPr/>
          <p:nvPr/>
        </p:nvSpPr>
        <p:spPr>
          <a:xfrm>
            <a:off x="10284887" y="3368269"/>
            <a:ext cx="913208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Anal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EC94FF-F92A-4FAB-AB2A-F8E8F5672F54}"/>
              </a:ext>
            </a:extLst>
          </p:cNvPr>
          <p:cNvSpPr txBox="1"/>
          <p:nvPr/>
        </p:nvSpPr>
        <p:spPr>
          <a:xfrm>
            <a:off x="10087999" y="1201958"/>
            <a:ext cx="1069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90D75FB-7167-436B-B05C-BEB7D46558B5}"/>
              </a:ext>
            </a:extLst>
          </p:cNvPr>
          <p:cNvSpPr/>
          <p:nvPr/>
        </p:nvSpPr>
        <p:spPr>
          <a:xfrm>
            <a:off x="10284886" y="3941923"/>
            <a:ext cx="913208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Petite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A3F6189-F164-41C3-A842-0CBBE8DA1D52}"/>
              </a:ext>
            </a:extLst>
          </p:cNvPr>
          <p:cNvSpPr/>
          <p:nvPr/>
        </p:nvSpPr>
        <p:spPr>
          <a:xfrm>
            <a:off x="10284886" y="4420071"/>
            <a:ext cx="913208" cy="36933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Blond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B992C6-65A7-4B74-ABC5-EDA8972EB986}"/>
              </a:ext>
            </a:extLst>
          </p:cNvPr>
          <p:cNvSpPr txBox="1"/>
          <p:nvPr/>
        </p:nvSpPr>
        <p:spPr>
          <a:xfrm>
            <a:off x="9868919" y="2904757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The </a:t>
            </a:r>
            <a:r>
              <a:rPr lang="en-US" strike="sngStrike" dirty="0" err="1"/>
              <a:t>hun</a:t>
            </a:r>
            <a:endParaRPr lang="en-US" strike="sngStrike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80F12D-78B0-49D2-BCAA-7E09F070D389}"/>
              </a:ext>
            </a:extLst>
          </p:cNvPr>
          <p:cNvSpPr/>
          <p:nvPr/>
        </p:nvSpPr>
        <p:spPr>
          <a:xfrm>
            <a:off x="9707407" y="2718037"/>
            <a:ext cx="1721747" cy="2492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DB6D7E4-B271-4F51-BFC7-1D3EEC5EEB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427" y="3206624"/>
            <a:ext cx="2495550" cy="1828800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0095B39-27F4-4C31-AFC7-2FEB3147A031}"/>
              </a:ext>
            </a:extLst>
          </p:cNvPr>
          <p:cNvCxnSpPr/>
          <p:nvPr/>
        </p:nvCxnSpPr>
        <p:spPr>
          <a:xfrm flipV="1">
            <a:off x="1522136" y="2782324"/>
            <a:ext cx="2920529" cy="2677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C7A633D-C0CB-4C20-8557-8C1704DF65F4}"/>
              </a:ext>
            </a:extLst>
          </p:cNvPr>
          <p:cNvCxnSpPr/>
          <p:nvPr/>
        </p:nvCxnSpPr>
        <p:spPr>
          <a:xfrm flipV="1">
            <a:off x="1674536" y="2934724"/>
            <a:ext cx="2920529" cy="26773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13AEA471-8B03-462F-B0C3-B3DA1BBB094D}"/>
              </a:ext>
            </a:extLst>
          </p:cNvPr>
          <p:cNvSpPr/>
          <p:nvPr/>
        </p:nvSpPr>
        <p:spPr>
          <a:xfrm>
            <a:off x="2188296" y="2879671"/>
            <a:ext cx="6490722" cy="22107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9B76F45-2FB3-41F3-839D-A47703A128A2}"/>
              </a:ext>
            </a:extLst>
          </p:cNvPr>
          <p:cNvSpPr txBox="1"/>
          <p:nvPr/>
        </p:nvSpPr>
        <p:spPr>
          <a:xfrm>
            <a:off x="1776437" y="1559181"/>
            <a:ext cx="3657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WWI.MAINSERETE(MARKETSTREEET)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56D655B-DB22-4EE2-B9C5-C183811D3CBF}"/>
              </a:ext>
            </a:extLst>
          </p:cNvPr>
          <p:cNvCxnSpPr/>
          <p:nvPr/>
        </p:nvCxnSpPr>
        <p:spPr>
          <a:xfrm>
            <a:off x="1999249" y="2298794"/>
            <a:ext cx="6679769" cy="4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557E3073-93CF-4BF9-897D-156AB4D6FABD}"/>
              </a:ext>
            </a:extLst>
          </p:cNvPr>
          <p:cNvSpPr txBox="1"/>
          <p:nvPr/>
        </p:nvSpPr>
        <p:spPr>
          <a:xfrm>
            <a:off x="1251656" y="2519303"/>
            <a:ext cx="376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</a:t>
            </a:r>
            <a:r>
              <a:rPr lang="en-US" strike="sngStrike" dirty="0"/>
              <a:t>6c </a:t>
            </a:r>
            <a:r>
              <a:rPr lang="en-US" strike="sngStrike" dirty="0" err="1"/>
              <a:t>Simone,gorbch</a:t>
            </a:r>
            <a:r>
              <a:rPr lang="en-US" strike="sngStrike" dirty="0"/>
              <a:t>(who is god?)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4C4CE97-0AAE-48AA-A94D-75A9FBDB75AD}"/>
              </a:ext>
            </a:extLst>
          </p:cNvPr>
          <p:cNvSpPr txBox="1"/>
          <p:nvPr/>
        </p:nvSpPr>
        <p:spPr>
          <a:xfrm>
            <a:off x="6159127" y="2410240"/>
            <a:ext cx="221368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Delle</a:t>
            </a:r>
            <a:r>
              <a:rPr lang="en-US" sz="800" strike="sngStrike" dirty="0"/>
              <a:t> donna, P-I-Z-Z-A, </a:t>
            </a:r>
            <a:r>
              <a:rPr lang="en-US" sz="800" strike="sngStrike" dirty="0" err="1"/>
              <a:t>godeln</a:t>
            </a:r>
            <a:r>
              <a:rPr lang="en-US" sz="800" strike="sngStrike" dirty="0"/>
              <a:t> plate</a:t>
            </a:r>
          </a:p>
          <a:p>
            <a:r>
              <a:rPr lang="en-US" dirty="0"/>
              <a:t>KING.QUEEN.WORMS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9B9DFA1-EC09-4D2A-AE98-89AA1BF6E2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9" y="5408418"/>
            <a:ext cx="1664982" cy="124712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8E5C046-E4F9-4F43-922E-3C14563BDB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12" y="5403397"/>
            <a:ext cx="1132469" cy="1132469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9D80C4D-B58F-4C9A-AD31-A8271E2E4072}"/>
              </a:ext>
            </a:extLst>
          </p:cNvPr>
          <p:cNvCxnSpPr/>
          <p:nvPr/>
        </p:nvCxnSpPr>
        <p:spPr>
          <a:xfrm flipV="1">
            <a:off x="6450686" y="5403397"/>
            <a:ext cx="1460265" cy="125215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6DD6452-8DC7-4AB2-8A51-DCF72DC4D1EC}"/>
              </a:ext>
            </a:extLst>
          </p:cNvPr>
          <p:cNvCxnSpPr/>
          <p:nvPr/>
        </p:nvCxnSpPr>
        <p:spPr>
          <a:xfrm flipV="1">
            <a:off x="2349427" y="5695981"/>
            <a:ext cx="2495550" cy="689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1644B2DC-75E7-4053-8025-073FAB3E5585}"/>
              </a:ext>
            </a:extLst>
          </p:cNvPr>
          <p:cNvSpPr/>
          <p:nvPr/>
        </p:nvSpPr>
        <p:spPr>
          <a:xfrm>
            <a:off x="5298401" y="5187777"/>
            <a:ext cx="3380617" cy="1557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633E4A-85EA-4090-9CB8-93C2DBAAE5E2}"/>
              </a:ext>
            </a:extLst>
          </p:cNvPr>
          <p:cNvSpPr/>
          <p:nvPr/>
        </p:nvSpPr>
        <p:spPr>
          <a:xfrm>
            <a:off x="2188296" y="5246602"/>
            <a:ext cx="2636811" cy="1557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814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52628" y="91648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</a:t>
            </a:r>
          </a:p>
        </p:txBody>
      </p:sp>
      <p:sp>
        <p:nvSpPr>
          <p:cNvPr id="15" name="Oval 14"/>
          <p:cNvSpPr/>
          <p:nvPr/>
        </p:nvSpPr>
        <p:spPr>
          <a:xfrm>
            <a:off x="4183693" y="1803748"/>
            <a:ext cx="2229633" cy="19791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14591" y="3782860"/>
            <a:ext cx="2567835" cy="22797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53252" y="86143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976827" y="2423972"/>
            <a:ext cx="268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</a:t>
            </a:r>
            <a:r>
              <a:rPr lang="en-US" dirty="0" err="1"/>
              <a:t>HOMICIDE:ur_ur_opi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4500918" y="1166619"/>
            <a:ext cx="219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HOMICIDE:LUX.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jasmin</a:t>
            </a:r>
            <a:r>
              <a:rPr lang="en-US" sz="800" strike="sngStrike" dirty="0"/>
              <a:t>)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507288" y="1535951"/>
            <a:ext cx="2805830" cy="41258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052153" y="1803748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HOMICIDE:DOG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9716736" y="2173080"/>
            <a:ext cx="2258492" cy="1609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16736" y="1619082"/>
            <a:ext cx="174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v2.nonPoliceTRX</a:t>
            </a:r>
          </a:p>
        </p:txBody>
      </p:sp>
      <p:sp>
        <p:nvSpPr>
          <p:cNvPr id="4" name="Rectangle 3"/>
          <p:cNvSpPr/>
          <p:nvPr/>
        </p:nvSpPr>
        <p:spPr>
          <a:xfrm>
            <a:off x="9866792" y="2381069"/>
            <a:ext cx="222990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ATOMICCLOCK</a:t>
            </a:r>
          </a:p>
          <a:p>
            <a:r>
              <a:rPr lang="en-US" b="1" dirty="0"/>
              <a:t>ATOMICBOMB</a:t>
            </a:r>
          </a:p>
          <a:p>
            <a:r>
              <a:rPr lang="en-US" b="1" strike="sngStrike" dirty="0"/>
              <a:t>MasterCard</a:t>
            </a:r>
            <a:r>
              <a:rPr lang="en-US" b="1" dirty="0"/>
              <a:t> Olympics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020" y="3301927"/>
            <a:ext cx="320039" cy="48093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9978020" y="3301927"/>
            <a:ext cx="476707" cy="3095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02450" y="1535951"/>
            <a:ext cx="107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“Hoover”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402450" y="1535951"/>
            <a:ext cx="107170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303" y="2173080"/>
            <a:ext cx="249039" cy="32073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30192" y="1999110"/>
            <a:ext cx="468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G.GOD</a:t>
            </a: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7601568" y="2094445"/>
            <a:ext cx="726509" cy="66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0" y="676765"/>
            <a:ext cx="1924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v2.FBI:TERRORISM</a:t>
            </a:r>
          </a:p>
        </p:txBody>
      </p:sp>
    </p:spTree>
    <p:extLst>
      <p:ext uri="{BB962C8B-B14F-4D97-AF65-F5344CB8AC3E}">
        <p14:creationId xmlns:p14="http://schemas.microsoft.com/office/powerpoint/2010/main" val="3449846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20060F28-ECE8-46DD-B609-93A49846F2F8}"/>
              </a:ext>
            </a:extLst>
          </p:cNvPr>
          <p:cNvSpPr txBox="1"/>
          <p:nvPr/>
        </p:nvSpPr>
        <p:spPr>
          <a:xfrm>
            <a:off x="6019607" y="3592908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Wine tonight.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492A0A0-E0FC-4FB8-BC73-E7A23A9EBE8B}"/>
              </a:ext>
            </a:extLst>
          </p:cNvPr>
          <p:cNvSpPr/>
          <p:nvPr/>
        </p:nvSpPr>
        <p:spPr>
          <a:xfrm>
            <a:off x="3138250" y="3226809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 err="1"/>
              <a:t>G.God.America.Religion</a:t>
            </a:r>
            <a:r>
              <a:rPr lang="en-US" sz="2800" dirty="0"/>
              <a:t>.</a:t>
            </a:r>
          </a:p>
          <a:p>
            <a:r>
              <a:rPr lang="en-US" dirty="0" err="1"/>
              <a:t>George.Washinton.Freemason</a:t>
            </a:r>
            <a:r>
              <a:rPr lang="en-US" dirty="0"/>
              <a:t>		</a:t>
            </a:r>
            <a:r>
              <a:rPr lang="en-US" strike="sngStrike" dirty="0"/>
              <a:t>“</a:t>
            </a:r>
            <a:r>
              <a:rPr lang="en-US" strike="sngStrike" dirty="0" err="1"/>
              <a:t>Friction”.</a:t>
            </a:r>
            <a:r>
              <a:rPr lang="en-US" dirty="0" err="1"/>
              <a:t>PREA</a:t>
            </a:r>
            <a:r>
              <a:rPr lang="en-US" dirty="0"/>
              <a:t>   “</a:t>
            </a:r>
            <a:r>
              <a:rPr lang="en-US" strike="sngStrike" dirty="0"/>
              <a:t>Eagle Eye </a:t>
            </a:r>
            <a:r>
              <a:rPr lang="en-US" strike="sngStrike" dirty="0" err="1"/>
              <a:t>Cherrt</a:t>
            </a:r>
            <a:r>
              <a:rPr lang="en-US" strike="sngStrike" dirty="0"/>
              <a:t> Angela</a:t>
            </a:r>
            <a:r>
              <a:rPr lang="en-US" dirty="0"/>
              <a:t>”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25FA005-7886-4C25-AEF1-013644FE3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8628" y="4872370"/>
            <a:ext cx="766858" cy="4531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681F6B-D4D2-4A7E-9CCA-61DD081362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38" y="1024120"/>
            <a:ext cx="2457450" cy="1857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2941ED-BE08-4816-B7E4-44009B989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609" y="1024120"/>
            <a:ext cx="2812025" cy="19201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BDF076-6249-4CC1-8707-5ADE47C1F1F0}"/>
              </a:ext>
            </a:extLst>
          </p:cNvPr>
          <p:cNvSpPr/>
          <p:nvPr/>
        </p:nvSpPr>
        <p:spPr>
          <a:xfrm>
            <a:off x="5107609" y="2138765"/>
            <a:ext cx="3369964" cy="185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2C34C1-4B5E-4D1A-A66D-E7AF65E4A78C}"/>
              </a:ext>
            </a:extLst>
          </p:cNvPr>
          <p:cNvCxnSpPr/>
          <p:nvPr/>
        </p:nvCxnSpPr>
        <p:spPr>
          <a:xfrm>
            <a:off x="1875295" y="1270861"/>
            <a:ext cx="8043620" cy="1673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C579741-DA27-4745-8EFE-086D082807E5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FF6B2B-4C66-4E7C-B79D-DA35AE56550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DC70C-11E5-43E9-AA0A-F6E1E310DB85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BC07CBF-280F-419E-8F81-5448CDBFA3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38" y="3584583"/>
            <a:ext cx="673213" cy="6583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FD9ED7-A9DE-43B5-A159-595E69EE34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38" y="4554134"/>
            <a:ext cx="754398" cy="6583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E8CC1A4-B0E9-4166-BC70-CEA40889C109}"/>
              </a:ext>
            </a:extLst>
          </p:cNvPr>
          <p:cNvSpPr txBox="1"/>
          <p:nvPr/>
        </p:nvSpPr>
        <p:spPr>
          <a:xfrm>
            <a:off x="9053751" y="3272383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2000/1 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D702D66-10BB-413A-B6D3-A9BB671C08D7}"/>
              </a:ext>
            </a:extLst>
          </p:cNvPr>
          <p:cNvSpPr/>
          <p:nvPr/>
        </p:nvSpPr>
        <p:spPr>
          <a:xfrm>
            <a:off x="10135892" y="3137100"/>
            <a:ext cx="2056108" cy="58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F38EE15-E6B1-4637-AC1D-05597B8B8A9A}"/>
              </a:ext>
            </a:extLst>
          </p:cNvPr>
          <p:cNvCxnSpPr/>
          <p:nvPr/>
        </p:nvCxnSpPr>
        <p:spPr>
          <a:xfrm flipV="1">
            <a:off x="2247254" y="3641715"/>
            <a:ext cx="972182" cy="272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90CBF91-6DBB-44B2-9EB4-3998870B030F}"/>
              </a:ext>
            </a:extLst>
          </p:cNvPr>
          <p:cNvCxnSpPr/>
          <p:nvPr/>
        </p:nvCxnSpPr>
        <p:spPr>
          <a:xfrm flipV="1">
            <a:off x="2045776" y="4554134"/>
            <a:ext cx="1647987" cy="544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64DD0F6-5734-48A1-A6FB-B3B9482318E5}"/>
              </a:ext>
            </a:extLst>
          </p:cNvPr>
          <p:cNvSpPr/>
          <p:nvPr/>
        </p:nvSpPr>
        <p:spPr>
          <a:xfrm>
            <a:off x="4079580" y="4242968"/>
            <a:ext cx="940231" cy="10330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O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7E4EC8-EBAF-45EA-B242-5180E77B9E45}"/>
              </a:ext>
            </a:extLst>
          </p:cNvPr>
          <p:cNvSpPr/>
          <p:nvPr/>
        </p:nvSpPr>
        <p:spPr>
          <a:xfrm>
            <a:off x="5079376" y="4242968"/>
            <a:ext cx="940231" cy="103300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7A9A3FA-2F83-42CE-AEFD-6890B0A93652}"/>
              </a:ext>
            </a:extLst>
          </p:cNvPr>
          <p:cNvSpPr txBox="1"/>
          <p:nvPr/>
        </p:nvSpPr>
        <p:spPr>
          <a:xfrm>
            <a:off x="4113025" y="4914276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maha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60DBAD-8E42-45B7-A53A-CE3FD4A4F3A1}"/>
              </a:ext>
            </a:extLst>
          </p:cNvPr>
          <p:cNvSpPr/>
          <p:nvPr/>
        </p:nvSpPr>
        <p:spPr>
          <a:xfrm>
            <a:off x="5187482" y="4883326"/>
            <a:ext cx="908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ebraska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FEB472-3F8A-4F95-A4A0-EB22D93955B7}"/>
              </a:ext>
            </a:extLst>
          </p:cNvPr>
          <p:cNvSpPr txBox="1"/>
          <p:nvPr/>
        </p:nvSpPr>
        <p:spPr>
          <a:xfrm>
            <a:off x="6513621" y="4574804"/>
            <a:ext cx="143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Don’t give 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A3D32C-EEDA-499F-A59A-4827FEF6290F}"/>
              </a:ext>
            </a:extLst>
          </p:cNvPr>
          <p:cNvSpPr txBox="1"/>
          <p:nvPr/>
        </p:nvSpPr>
        <p:spPr>
          <a:xfrm>
            <a:off x="7984895" y="4421661"/>
            <a:ext cx="4322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PENTAGON.KIDERGARDNER)</a:t>
            </a:r>
            <a:r>
              <a:rPr lang="en-US" dirty="0" err="1"/>
              <a:t>Gorbhce</a:t>
            </a:r>
            <a:r>
              <a:rPr lang="en-US" dirty="0"/>
              <a:t>(</a:t>
            </a:r>
            <a:r>
              <a:rPr lang="en-US" dirty="0" err="1"/>
              <a:t>mkia</a:t>
            </a:r>
            <a:r>
              <a:rPr lang="en-US" dirty="0"/>
              <a:t>))</a:t>
            </a:r>
          </a:p>
          <a:p>
            <a:r>
              <a:rPr lang="en-US" strike="sngStrike" dirty="0"/>
              <a:t>PETERSSON AND PAULSSON FEST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85266B-F2EF-4C13-A8C0-6DBDBB393703}"/>
              </a:ext>
            </a:extLst>
          </p:cNvPr>
          <p:cNvSpPr/>
          <p:nvPr/>
        </p:nvSpPr>
        <p:spPr>
          <a:xfrm>
            <a:off x="2304130" y="4363958"/>
            <a:ext cx="9887870" cy="1033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396F3BA-2B78-41B1-B345-A147454790C9}"/>
              </a:ext>
            </a:extLst>
          </p:cNvPr>
          <p:cNvCxnSpPr>
            <a:endCxn id="30" idx="3"/>
          </p:cNvCxnSpPr>
          <p:nvPr/>
        </p:nvCxnSpPr>
        <p:spPr>
          <a:xfrm flipV="1">
            <a:off x="11328628" y="4880461"/>
            <a:ext cx="863372" cy="403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6EE7F76-82A5-4145-A012-A9B233319800}"/>
              </a:ext>
            </a:extLst>
          </p:cNvPr>
          <p:cNvSpPr txBox="1"/>
          <p:nvPr/>
        </p:nvSpPr>
        <p:spPr>
          <a:xfrm>
            <a:off x="10528895" y="4944136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Lovey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B1B1C48-7EA4-4953-BD54-A4BE97076C03}"/>
              </a:ext>
            </a:extLst>
          </p:cNvPr>
          <p:cNvSpPr/>
          <p:nvPr/>
        </p:nvSpPr>
        <p:spPr>
          <a:xfrm>
            <a:off x="2247254" y="3261071"/>
            <a:ext cx="6689685" cy="10330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9AB400-E521-46ED-9E55-1EBCEAE0AC4E}"/>
              </a:ext>
            </a:extLst>
          </p:cNvPr>
          <p:cNvSpPr/>
          <p:nvPr/>
        </p:nvSpPr>
        <p:spPr>
          <a:xfrm>
            <a:off x="2273085" y="948213"/>
            <a:ext cx="8043620" cy="2043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D7AB1DE-21E1-4C13-AF79-D3C42D6D1EDF}"/>
              </a:ext>
            </a:extLst>
          </p:cNvPr>
          <p:cNvSpPr/>
          <p:nvPr/>
        </p:nvSpPr>
        <p:spPr>
          <a:xfrm>
            <a:off x="10179499" y="1091134"/>
            <a:ext cx="2056108" cy="58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236BFF0-53F0-41A5-B5FB-3D0E3E37CD20}"/>
              </a:ext>
            </a:extLst>
          </p:cNvPr>
          <p:cNvSpPr/>
          <p:nvPr/>
        </p:nvSpPr>
        <p:spPr>
          <a:xfrm>
            <a:off x="10195457" y="4067262"/>
            <a:ext cx="2056108" cy="58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</p:spTree>
    <p:extLst>
      <p:ext uri="{BB962C8B-B14F-4D97-AF65-F5344CB8AC3E}">
        <p14:creationId xmlns:p14="http://schemas.microsoft.com/office/powerpoint/2010/main" val="2727062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6012F1FB-BE46-458B-AA0D-ACDD876AE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181" y="3289578"/>
            <a:ext cx="876023" cy="5840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C2283B-63C8-4DD4-BDA9-E493A3B6E70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FDCA2-0B5F-4225-9330-2FA0637FD4C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B5BA-80FA-4285-BF7E-B41D15E1484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46F1C-4D8B-4F1E-8F77-C871CDF49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694" y="2964071"/>
            <a:ext cx="2564837" cy="835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2E7DE80-12E9-42A7-BAF3-5A3A5367D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2548" y="2826661"/>
            <a:ext cx="1361905" cy="16190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01FF08-5EBB-450A-9818-511B521414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90" y="4309346"/>
            <a:ext cx="2800350" cy="16287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92DCD5-1BF7-4D26-A1BC-EEADCCBA0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584" y="2839004"/>
            <a:ext cx="1914412" cy="292028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A2C580-2D97-4D33-AA14-0E3A5CE9B446}"/>
              </a:ext>
            </a:extLst>
          </p:cNvPr>
          <p:cNvCxnSpPr>
            <a:cxnSpLocks/>
          </p:cNvCxnSpPr>
          <p:nvPr/>
        </p:nvCxnSpPr>
        <p:spPr>
          <a:xfrm flipV="1">
            <a:off x="6424121" y="2314954"/>
            <a:ext cx="1361905" cy="319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3298A96-7034-48F6-920E-101E2953830B}"/>
              </a:ext>
            </a:extLst>
          </p:cNvPr>
          <p:cNvCxnSpPr>
            <a:cxnSpLocks/>
          </p:cNvCxnSpPr>
          <p:nvPr/>
        </p:nvCxnSpPr>
        <p:spPr>
          <a:xfrm flipV="1">
            <a:off x="2497173" y="2756363"/>
            <a:ext cx="1361905" cy="319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B29E8DC-FD5B-42D9-A06B-204DD38D5E8A}"/>
              </a:ext>
            </a:extLst>
          </p:cNvPr>
          <p:cNvCxnSpPr>
            <a:cxnSpLocks/>
          </p:cNvCxnSpPr>
          <p:nvPr/>
        </p:nvCxnSpPr>
        <p:spPr>
          <a:xfrm flipV="1">
            <a:off x="432753" y="2171157"/>
            <a:ext cx="1361905" cy="319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3A4475-9596-49D3-B8B3-D2F863CCDA04}"/>
              </a:ext>
            </a:extLst>
          </p:cNvPr>
          <p:cNvCxnSpPr>
            <a:cxnSpLocks/>
          </p:cNvCxnSpPr>
          <p:nvPr/>
        </p:nvCxnSpPr>
        <p:spPr>
          <a:xfrm flipV="1">
            <a:off x="4295017" y="2314954"/>
            <a:ext cx="1361905" cy="3192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B0266CC-4D75-4FF4-AE1D-427F5986B49F}"/>
              </a:ext>
            </a:extLst>
          </p:cNvPr>
          <p:cNvSpPr txBox="1"/>
          <p:nvPr/>
        </p:nvSpPr>
        <p:spPr>
          <a:xfrm>
            <a:off x="1973159" y="1572534"/>
            <a:ext cx="4201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Take your shit and go live with that asshole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C54F3BC-C3BB-4EF7-8BC8-6D34C903C0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4498" y="2290724"/>
            <a:ext cx="1586404" cy="931278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45F923-8824-4337-B3D7-DB2C63025267}"/>
              </a:ext>
            </a:extLst>
          </p:cNvPr>
          <p:cNvCxnSpPr/>
          <p:nvPr/>
        </p:nvCxnSpPr>
        <p:spPr>
          <a:xfrm flipV="1">
            <a:off x="10554346" y="1374753"/>
            <a:ext cx="1637654" cy="218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3034BE2C-AC34-4D0E-BC47-45F5269038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399" y="3404433"/>
            <a:ext cx="1868503" cy="1243404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9B5B74A-20F4-4088-B05F-B98C27E79916}"/>
              </a:ext>
            </a:extLst>
          </p:cNvPr>
          <p:cNvCxnSpPr/>
          <p:nvPr/>
        </p:nvCxnSpPr>
        <p:spPr>
          <a:xfrm flipV="1">
            <a:off x="9943400" y="3016320"/>
            <a:ext cx="1637654" cy="218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CCED195-01B0-48AB-8773-7336AFEE5A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36" y="2347398"/>
            <a:ext cx="1190522" cy="66892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899410-0AC8-4151-A4FE-97691AD13805}"/>
              </a:ext>
            </a:extLst>
          </p:cNvPr>
          <p:cNvSpPr txBox="1"/>
          <p:nvPr/>
        </p:nvSpPr>
        <p:spPr>
          <a:xfrm>
            <a:off x="1366441" y="1575679"/>
            <a:ext cx="46679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55E025-4E65-4363-AEF4-2D7F7AB2E065}"/>
              </a:ext>
            </a:extLst>
          </p:cNvPr>
          <p:cNvSpPr txBox="1"/>
          <p:nvPr/>
        </p:nvSpPr>
        <p:spPr>
          <a:xfrm>
            <a:off x="1236027" y="1209017"/>
            <a:ext cx="9037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Feuchts</a:t>
            </a:r>
            <a:r>
              <a:rPr lang="en-US" strike="sngStrike" dirty="0"/>
              <a:t> (</a:t>
            </a:r>
            <a:r>
              <a:rPr lang="en-US" strike="sngStrike" dirty="0" err="1"/>
              <a:t>tranls</a:t>
            </a:r>
            <a:r>
              <a:rPr lang="en-US" strike="sngStrike" dirty="0"/>
              <a:t>) Wet, Jeff Winer and Nina </a:t>
            </a:r>
            <a:r>
              <a:rPr lang="en-US" strike="sngStrike" dirty="0" err="1"/>
              <a:t>Musianai</a:t>
            </a:r>
            <a:r>
              <a:rPr lang="en-US" strike="sngStrike" dirty="0"/>
              <a:t> ( </a:t>
            </a:r>
            <a:r>
              <a:rPr lang="en-US" strike="sngStrike" dirty="0" err="1"/>
              <a:t>Pensis</a:t>
            </a:r>
            <a:r>
              <a:rPr lang="en-US" strike="sngStrike" dirty="0"/>
              <a:t> Dell und Schule</a:t>
            </a:r>
            <a:r>
              <a:rPr lang="en-US" dirty="0"/>
              <a:t>) HOMICIDE:KYSTAL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325658-AABF-4093-BB94-C9B7EF9189A6}"/>
              </a:ext>
            </a:extLst>
          </p:cNvPr>
          <p:cNvSpPr txBox="1"/>
          <p:nvPr/>
        </p:nvSpPr>
        <p:spPr>
          <a:xfrm>
            <a:off x="10660711" y="962169"/>
            <a:ext cx="93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Age 10,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8178578-E76C-4B83-A510-4B5AF8E7E9DF}"/>
              </a:ext>
            </a:extLst>
          </p:cNvPr>
          <p:cNvSpPr/>
          <p:nvPr/>
        </p:nvSpPr>
        <p:spPr>
          <a:xfrm>
            <a:off x="1236027" y="1013458"/>
            <a:ext cx="82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Age 35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1EF030C-5118-4B49-8E32-7B5ECD5568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2" y="2414991"/>
            <a:ext cx="931134" cy="6196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5ADF060-EA8C-49FF-B515-1BA7EBD8BF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506" y="2392698"/>
            <a:ext cx="931135" cy="61962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A303893-7F2B-4E16-B79B-4D0F778EE7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051" y="3404433"/>
            <a:ext cx="1323711" cy="132371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80F7C8C-047E-41DE-A760-7376B58A451F}"/>
              </a:ext>
            </a:extLst>
          </p:cNvPr>
          <p:cNvCxnSpPr/>
          <p:nvPr/>
        </p:nvCxnSpPr>
        <p:spPr>
          <a:xfrm flipH="1">
            <a:off x="9257045" y="3222002"/>
            <a:ext cx="960656" cy="1461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7588BD1A-F5C1-44E8-8A5F-767E38968DE2}"/>
              </a:ext>
            </a:extLst>
          </p:cNvPr>
          <p:cNvSpPr/>
          <p:nvPr/>
        </p:nvSpPr>
        <p:spPr>
          <a:xfrm>
            <a:off x="8802156" y="2264595"/>
            <a:ext cx="3115543" cy="24187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FFD9D84-F9AA-4953-A08F-2A1EB1B17E23}"/>
              </a:ext>
            </a:extLst>
          </p:cNvPr>
          <p:cNvSpPr/>
          <p:nvPr/>
        </p:nvSpPr>
        <p:spPr>
          <a:xfrm>
            <a:off x="8990436" y="2171157"/>
            <a:ext cx="2089752" cy="1500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DE9EF8-6E4B-49A6-9C71-A67F7C60F6A2}"/>
              </a:ext>
            </a:extLst>
          </p:cNvPr>
          <p:cNvCxnSpPr/>
          <p:nvPr/>
        </p:nvCxnSpPr>
        <p:spPr>
          <a:xfrm>
            <a:off x="9748434" y="2314954"/>
            <a:ext cx="0" cy="1484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6E2448-0823-4FB1-82A5-FAE6CA57DBB7}"/>
              </a:ext>
            </a:extLst>
          </p:cNvPr>
          <p:cNvSpPr/>
          <p:nvPr/>
        </p:nvSpPr>
        <p:spPr>
          <a:xfrm>
            <a:off x="8990436" y="1906168"/>
            <a:ext cx="2089752" cy="2135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!</a:t>
            </a:r>
            <a:r>
              <a:rPr lang="en-US" strike="sngStrike" dirty="0" err="1"/>
              <a:t>stanford</a:t>
            </a:r>
            <a:endParaRPr lang="en-US" strike="sngStrike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F57179-8AEA-4A88-88D0-B393EF9FED06}"/>
              </a:ext>
            </a:extLst>
          </p:cNvPr>
          <p:cNvSpPr txBox="1"/>
          <p:nvPr/>
        </p:nvSpPr>
        <p:spPr>
          <a:xfrm>
            <a:off x="8691646" y="1566227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WWI:FBI:WMD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51352C40-BF5D-404E-B165-9B8400B0D606}"/>
              </a:ext>
            </a:extLst>
          </p:cNvPr>
          <p:cNvCxnSpPr>
            <a:cxnSpLocks/>
          </p:cNvCxnSpPr>
          <p:nvPr/>
        </p:nvCxnSpPr>
        <p:spPr>
          <a:xfrm flipH="1">
            <a:off x="3859078" y="1909012"/>
            <a:ext cx="1024090" cy="48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A81ED24E-68B9-4CEA-8FA5-5CF78034906F}"/>
              </a:ext>
            </a:extLst>
          </p:cNvPr>
          <p:cNvSpPr txBox="1"/>
          <p:nvPr/>
        </p:nvSpPr>
        <p:spPr>
          <a:xfrm>
            <a:off x="3224328" y="2264595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dirty="0" err="1"/>
              <a:t>kING</a:t>
            </a:r>
            <a:r>
              <a:rPr lang="en-US" dirty="0"/>
              <a:t>).INT   </a:t>
            </a:r>
            <a:r>
              <a:rPr lang="en-US" sz="1100" strike="sngStrike" dirty="0"/>
              <a:t>&lt;&lt;clone&gt;&gt;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DC5B61-ECD1-4A41-BA30-015CAA719EE0}"/>
              </a:ext>
            </a:extLst>
          </p:cNvPr>
          <p:cNvSpPr txBox="1"/>
          <p:nvPr/>
        </p:nvSpPr>
        <p:spPr>
          <a:xfrm>
            <a:off x="4658331" y="2225424"/>
            <a:ext cx="939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FORT WORTH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AF9C515-0A8E-4E40-AF49-31C57DB7EBFE}"/>
              </a:ext>
            </a:extLst>
          </p:cNvPr>
          <p:cNvSpPr txBox="1"/>
          <p:nvPr/>
        </p:nvSpPr>
        <p:spPr>
          <a:xfrm>
            <a:off x="4758000" y="2434146"/>
            <a:ext cx="7649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000.</a:t>
            </a:r>
            <a:r>
              <a:rPr lang="en-US" sz="1000" strike="sngStrike" dirty="0"/>
              <a:t>tw.pns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9A9565B-29D6-456D-8118-5F624B97539B}"/>
              </a:ext>
            </a:extLst>
          </p:cNvPr>
          <p:cNvCxnSpPr/>
          <p:nvPr/>
        </p:nvCxnSpPr>
        <p:spPr>
          <a:xfrm>
            <a:off x="804690" y="2414991"/>
            <a:ext cx="2604937" cy="424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CA7D1EB2-DF7E-4162-901C-2EB95E32ED72}"/>
              </a:ext>
            </a:extLst>
          </p:cNvPr>
          <p:cNvSpPr/>
          <p:nvPr/>
        </p:nvSpPr>
        <p:spPr>
          <a:xfrm>
            <a:off x="1018842" y="2355210"/>
            <a:ext cx="2041062" cy="670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8B360-CEDB-4F15-81DB-83B12C173A44}"/>
              </a:ext>
            </a:extLst>
          </p:cNvPr>
          <p:cNvSpPr txBox="1"/>
          <p:nvPr/>
        </p:nvSpPr>
        <p:spPr>
          <a:xfrm>
            <a:off x="10864312" y="61745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3D6C240-4FD8-4484-B1F8-7F7D9EFB6B2D}"/>
              </a:ext>
            </a:extLst>
          </p:cNvPr>
          <p:cNvCxnSpPr/>
          <p:nvPr/>
        </p:nvCxnSpPr>
        <p:spPr>
          <a:xfrm flipV="1">
            <a:off x="1794658" y="2756363"/>
            <a:ext cx="3381776" cy="1689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2551D2F-84A5-42BD-B85B-26A24179D422}"/>
              </a:ext>
            </a:extLst>
          </p:cNvPr>
          <p:cNvCxnSpPr/>
          <p:nvPr/>
        </p:nvCxnSpPr>
        <p:spPr>
          <a:xfrm flipV="1">
            <a:off x="1794658" y="3564610"/>
            <a:ext cx="5991368" cy="2084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A21E0E-B45F-475B-BF4F-AAF71BBC0A99}"/>
              </a:ext>
            </a:extLst>
          </p:cNvPr>
          <p:cNvCxnSpPr/>
          <p:nvPr/>
        </p:nvCxnSpPr>
        <p:spPr>
          <a:xfrm flipV="1">
            <a:off x="1236027" y="3012326"/>
            <a:ext cx="1931504" cy="820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CC63F0F-9663-4206-9021-45BDDF6128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34" y="3787921"/>
            <a:ext cx="1152978" cy="12774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6E851D-6FDD-4E5F-9C8E-BBF116F39D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103" y="5228161"/>
            <a:ext cx="1246309" cy="7002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EF9AC0-BE03-465D-AD0D-E67F781E2C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786" y="5631288"/>
            <a:ext cx="713156" cy="71315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20078E-4A71-4B38-9ECB-10E295D79CB6}"/>
              </a:ext>
            </a:extLst>
          </p:cNvPr>
          <p:cNvCxnSpPr/>
          <p:nvPr/>
        </p:nvCxnSpPr>
        <p:spPr>
          <a:xfrm flipH="1">
            <a:off x="5404453" y="3422354"/>
            <a:ext cx="691547" cy="3435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2602D932-FAFD-41AB-931B-AD9B8368E9D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555" y="4943570"/>
            <a:ext cx="439723" cy="605483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6D5F115-C3DF-4865-B7F6-542E1F59A832}"/>
              </a:ext>
            </a:extLst>
          </p:cNvPr>
          <p:cNvCxnSpPr/>
          <p:nvPr/>
        </p:nvCxnSpPr>
        <p:spPr>
          <a:xfrm flipV="1">
            <a:off x="4328957" y="4606796"/>
            <a:ext cx="587321" cy="971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A5479913-01BA-4A3C-B608-F3B9E634EE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662" y="5406231"/>
            <a:ext cx="1235435" cy="621627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B4BD0CAC-1936-4D47-8A85-A1C7B2E0929E}"/>
              </a:ext>
            </a:extLst>
          </p:cNvPr>
          <p:cNvSpPr txBox="1"/>
          <p:nvPr/>
        </p:nvSpPr>
        <p:spPr>
          <a:xfrm>
            <a:off x="3580627" y="5116621"/>
            <a:ext cx="5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c++</a:t>
            </a:r>
            <a:endParaRPr lang="en-US" strike="sngStrike" dirty="0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522D8D2-6E85-46C6-BC32-E81ED6B75F33}"/>
              </a:ext>
            </a:extLst>
          </p:cNvPr>
          <p:cNvCxnSpPr>
            <a:cxnSpLocks/>
          </p:cNvCxnSpPr>
          <p:nvPr/>
        </p:nvCxnSpPr>
        <p:spPr>
          <a:xfrm flipV="1">
            <a:off x="1947058" y="5759293"/>
            <a:ext cx="2711273" cy="42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C5314A-8A5C-43FC-8A7E-B71AEDB4FA36}"/>
              </a:ext>
            </a:extLst>
          </p:cNvPr>
          <p:cNvSpPr/>
          <p:nvPr/>
        </p:nvSpPr>
        <p:spPr>
          <a:xfrm>
            <a:off x="602694" y="2662102"/>
            <a:ext cx="7776795" cy="4033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D20A599-C0A9-419C-AC4F-C90F1EB4259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39" y="2074841"/>
            <a:ext cx="1204596" cy="120459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52BDA088-DE2E-487D-B05B-E569AE049157}"/>
              </a:ext>
            </a:extLst>
          </p:cNvPr>
          <p:cNvSpPr txBox="1"/>
          <p:nvPr/>
        </p:nvSpPr>
        <p:spPr>
          <a:xfrm>
            <a:off x="152423" y="3244334"/>
            <a:ext cx="2415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New York City: You Bum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156DB2D-32AD-46FB-9167-C811B221867B}"/>
              </a:ext>
            </a:extLst>
          </p:cNvPr>
          <p:cNvSpPr/>
          <p:nvPr/>
        </p:nvSpPr>
        <p:spPr>
          <a:xfrm>
            <a:off x="500428" y="6240494"/>
            <a:ext cx="4732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rgbClr val="1A0DAB"/>
                </a:solidFill>
                <a:latin typeface="Roboto"/>
                <a:hlinkClick r:id="rId20"/>
              </a:rPr>
              <a:t>hoebo</a:t>
            </a:r>
            <a:endParaRPr lang="en-US" sz="800" b="0" i="0" u="none" strike="sngStrike" dirty="0">
              <a:solidFill>
                <a:srgbClr val="1A0DAB"/>
              </a:solidFill>
              <a:effectLst/>
              <a:latin typeface="Roboto"/>
              <a:hlinkClick r:id="rId2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98BD61A-3855-4C38-BED2-10DD89692DEC}"/>
              </a:ext>
            </a:extLst>
          </p:cNvPr>
          <p:cNvSpPr/>
          <p:nvPr/>
        </p:nvSpPr>
        <p:spPr>
          <a:xfrm>
            <a:off x="8802156" y="4728144"/>
            <a:ext cx="3058746" cy="56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3929B4-9329-4616-8494-85F1B779A69D}"/>
              </a:ext>
            </a:extLst>
          </p:cNvPr>
          <p:cNvSpPr/>
          <p:nvPr/>
        </p:nvSpPr>
        <p:spPr>
          <a:xfrm>
            <a:off x="8802156" y="5406231"/>
            <a:ext cx="3115543" cy="12890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D89DEA1-3C74-47D3-AE04-F2FFAFC44457}"/>
              </a:ext>
            </a:extLst>
          </p:cNvPr>
          <p:cNvSpPr txBox="1"/>
          <p:nvPr/>
        </p:nvSpPr>
        <p:spPr>
          <a:xfrm>
            <a:off x="9410891" y="5956604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nonPoliceTRXLogical</a:t>
            </a:r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A76C1EB-3745-4F23-9462-86B8B5FACEDE}"/>
              </a:ext>
            </a:extLst>
          </p:cNvPr>
          <p:cNvCxnSpPr/>
          <p:nvPr/>
        </p:nvCxnSpPr>
        <p:spPr>
          <a:xfrm>
            <a:off x="255109" y="1838592"/>
            <a:ext cx="1316506" cy="1852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A47941AA-6C01-43DD-A59D-15910D536249}"/>
              </a:ext>
            </a:extLst>
          </p:cNvPr>
          <p:cNvSpPr/>
          <p:nvPr/>
        </p:nvSpPr>
        <p:spPr>
          <a:xfrm>
            <a:off x="181331" y="2043525"/>
            <a:ext cx="1247553" cy="1263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40BAF7F-E567-4D88-9225-427B2897EC9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2695" y="3763420"/>
            <a:ext cx="1105900" cy="1241259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AB4AD3A-B1ED-454F-871E-B8272EAD6D7C}"/>
              </a:ext>
            </a:extLst>
          </p:cNvPr>
          <p:cNvCxnSpPr/>
          <p:nvPr/>
        </p:nvCxnSpPr>
        <p:spPr>
          <a:xfrm flipV="1">
            <a:off x="0" y="3689636"/>
            <a:ext cx="1341188" cy="13181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FA7890A5-6B92-428A-958E-05A0BC747F7E}"/>
              </a:ext>
            </a:extLst>
          </p:cNvPr>
          <p:cNvSpPr/>
          <p:nvPr/>
        </p:nvSpPr>
        <p:spPr>
          <a:xfrm>
            <a:off x="85757" y="3900677"/>
            <a:ext cx="1247553" cy="1263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FECB093-00EA-4415-A8C3-F8E3D1DE2E28}"/>
              </a:ext>
            </a:extLst>
          </p:cNvPr>
          <p:cNvSpPr/>
          <p:nvPr/>
        </p:nvSpPr>
        <p:spPr>
          <a:xfrm>
            <a:off x="79916" y="3951204"/>
            <a:ext cx="1341188" cy="212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strike="sngStrike" dirty="0"/>
              <a:t>!</a:t>
            </a:r>
            <a:r>
              <a:rPr lang="en-US" sz="1400" strike="sngStrike" dirty="0" err="1"/>
              <a:t>aUSCHWI</a:t>
            </a:r>
            <a:r>
              <a:rPr lang="en-US" sz="1400" strike="sngStrike" dirty="0"/>
              <a:t>.!fag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72F8DB91-12AC-43F1-B5EE-E6C16DF037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1845" y="1497240"/>
            <a:ext cx="333144" cy="373920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74C78448-87E6-4201-BE79-8D026751A678}"/>
              </a:ext>
            </a:extLst>
          </p:cNvPr>
          <p:cNvCxnSpPr>
            <a:cxnSpLocks/>
          </p:cNvCxnSpPr>
          <p:nvPr/>
        </p:nvCxnSpPr>
        <p:spPr>
          <a:xfrm flipV="1">
            <a:off x="5967418" y="1533118"/>
            <a:ext cx="315549" cy="2627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5B9E9FFA-62F2-4758-AF35-1196CA03E166}"/>
              </a:ext>
            </a:extLst>
          </p:cNvPr>
          <p:cNvSpPr/>
          <p:nvPr/>
        </p:nvSpPr>
        <p:spPr>
          <a:xfrm>
            <a:off x="160451" y="876536"/>
            <a:ext cx="11700451" cy="1013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0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C2283B-63C8-4DD4-BDA9-E493A3B6E70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FDCA2-0B5F-4225-9330-2FA0637FD4C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B5BA-80FA-4285-BF7E-B41D15E1484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607C1DDD-F0F5-415D-BAA1-069131BEE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460" y="3652758"/>
            <a:ext cx="961275" cy="144453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E05D110-5C2B-4B9D-9065-3AF28E826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11" y="1517014"/>
            <a:ext cx="1204596" cy="120459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7DDDBE0-D873-4F06-BF1A-03460F55D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727" y="754033"/>
            <a:ext cx="1857375" cy="246697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750C566-BFD6-4D83-B9E0-8744ED6242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55" y="2595483"/>
            <a:ext cx="2162175" cy="2114550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D616E388-F8B9-4FCA-8DB8-8D7C86A15397}"/>
              </a:ext>
            </a:extLst>
          </p:cNvPr>
          <p:cNvSpPr txBox="1"/>
          <p:nvPr/>
        </p:nvSpPr>
        <p:spPr>
          <a:xfrm>
            <a:off x="3161654" y="5269424"/>
            <a:ext cx="141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Guenter </a:t>
            </a:r>
            <a:r>
              <a:rPr lang="en-US" dirty="0" err="1"/>
              <a:t>Johs</a:t>
            </a:r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9EEC870-3DA0-49D5-A863-4F336CA0DAFE}"/>
              </a:ext>
            </a:extLst>
          </p:cNvPr>
          <p:cNvSpPr txBox="1"/>
          <p:nvPr/>
        </p:nvSpPr>
        <p:spPr>
          <a:xfrm>
            <a:off x="6096000" y="4710033"/>
            <a:ext cx="1377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Gunter </a:t>
            </a:r>
            <a:r>
              <a:rPr lang="en-US" dirty="0" err="1"/>
              <a:t>Krass</a:t>
            </a:r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E44548C-94A4-498A-82E6-1318CDE6DD0C}"/>
              </a:ext>
            </a:extLst>
          </p:cNvPr>
          <p:cNvSpPr txBox="1"/>
          <p:nvPr/>
        </p:nvSpPr>
        <p:spPr>
          <a:xfrm>
            <a:off x="6784586" y="5269424"/>
            <a:ext cx="234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KIT </a:t>
            </a:r>
            <a:r>
              <a:rPr lang="en-US" strike="sngStrike" dirty="0" err="1"/>
              <a:t>krass</a:t>
            </a:r>
            <a:r>
              <a:rPr lang="en-US" strike="sngStrike" dirty="0"/>
              <a:t> </a:t>
            </a:r>
            <a:r>
              <a:rPr lang="en-US" dirty="0"/>
              <a:t>St. Francis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BD5CD1F-567E-4142-AFCF-6921B84F6100}"/>
              </a:ext>
            </a:extLst>
          </p:cNvPr>
          <p:cNvCxnSpPr>
            <a:endCxn id="67" idx="3"/>
          </p:cNvCxnSpPr>
          <p:nvPr/>
        </p:nvCxnSpPr>
        <p:spPr>
          <a:xfrm>
            <a:off x="5935851" y="4894699"/>
            <a:ext cx="1537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1D802CA7-D62E-482A-91F5-CC3B88AE773C}"/>
              </a:ext>
            </a:extLst>
          </p:cNvPr>
          <p:cNvSpPr txBox="1"/>
          <p:nvPr/>
        </p:nvSpPr>
        <p:spPr>
          <a:xfrm>
            <a:off x="9127022" y="4620397"/>
            <a:ext cx="245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trike="sngStrike" dirty="0" err="1"/>
              <a:t>undertaker</a:t>
            </a:r>
            <a:r>
              <a:rPr lang="en-US" strike="sngStrike" dirty="0"/>
              <a:t> 5.0(D-)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3D8E0B2-DF42-4838-BDEC-75284C3E50B3}"/>
              </a:ext>
            </a:extLst>
          </p:cNvPr>
          <p:cNvSpPr txBox="1"/>
          <p:nvPr/>
        </p:nvSpPr>
        <p:spPr>
          <a:xfrm>
            <a:off x="2958460" y="3118891"/>
            <a:ext cx="2757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ATOMPHYSICS(Otto </a:t>
            </a:r>
            <a:r>
              <a:rPr lang="en-US" dirty="0" err="1"/>
              <a:t>Hanhn</a:t>
            </a:r>
            <a:r>
              <a:rPr lang="en-US" dirty="0"/>
              <a:t>)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A86B2D05-243B-4EF8-8FE8-33D4BD8CD7F5}"/>
              </a:ext>
            </a:extLst>
          </p:cNvPr>
          <p:cNvCxnSpPr/>
          <p:nvPr/>
        </p:nvCxnSpPr>
        <p:spPr>
          <a:xfrm flipV="1">
            <a:off x="-356461" y="1201958"/>
            <a:ext cx="2603715" cy="1943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7D4F4886-E122-4335-8040-F7379EBB0A95}"/>
              </a:ext>
            </a:extLst>
          </p:cNvPr>
          <p:cNvSpPr txBox="1"/>
          <p:nvPr/>
        </p:nvSpPr>
        <p:spPr>
          <a:xfrm>
            <a:off x="421011" y="966775"/>
            <a:ext cx="1041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B00FA13-2B02-42BE-8102-8A7EAF68DD9E}"/>
              </a:ext>
            </a:extLst>
          </p:cNvPr>
          <p:cNvCxnSpPr/>
          <p:nvPr/>
        </p:nvCxnSpPr>
        <p:spPr>
          <a:xfrm>
            <a:off x="2958460" y="1336107"/>
            <a:ext cx="5286638" cy="3038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0033343D-FCDF-45D5-AB71-D17BF1BC076B}"/>
              </a:ext>
            </a:extLst>
          </p:cNvPr>
          <p:cNvCxnSpPr/>
          <p:nvPr/>
        </p:nvCxnSpPr>
        <p:spPr>
          <a:xfrm>
            <a:off x="2239987" y="3780399"/>
            <a:ext cx="2865115" cy="2494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8ED83EE-6656-4503-BB38-2C0117D3BE2A}"/>
              </a:ext>
            </a:extLst>
          </p:cNvPr>
          <p:cNvSpPr txBox="1"/>
          <p:nvPr/>
        </p:nvSpPr>
        <p:spPr>
          <a:xfrm>
            <a:off x="1773093" y="3272057"/>
            <a:ext cx="194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HOMICIDE:MAORY</a:t>
            </a:r>
          </a:p>
          <a:p>
            <a:endParaRPr 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1C7C2936-8CB5-462B-99BE-E43FEA1674B5}"/>
              </a:ext>
            </a:extLst>
          </p:cNvPr>
          <p:cNvSpPr txBox="1"/>
          <p:nvPr/>
        </p:nvSpPr>
        <p:spPr>
          <a:xfrm>
            <a:off x="433861" y="2819657"/>
            <a:ext cx="2120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avg fat blond in class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7F8480A-DAEF-4915-AFC5-5E5F739AE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01" y="3901640"/>
            <a:ext cx="1575268" cy="1050179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09EF144-AA13-4625-AF95-7968DB892BEC}"/>
              </a:ext>
            </a:extLst>
          </p:cNvPr>
          <p:cNvCxnSpPr/>
          <p:nvPr/>
        </p:nvCxnSpPr>
        <p:spPr>
          <a:xfrm flipV="1">
            <a:off x="2958460" y="5269424"/>
            <a:ext cx="192350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A8E56F74-7ED7-42EB-97A0-8E747D55BEF7}"/>
              </a:ext>
            </a:extLst>
          </p:cNvPr>
          <p:cNvCxnSpPr/>
          <p:nvPr/>
        </p:nvCxnSpPr>
        <p:spPr>
          <a:xfrm flipV="1">
            <a:off x="421011" y="4045058"/>
            <a:ext cx="1671260" cy="1224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Oval 90">
            <a:extLst>
              <a:ext uri="{FF2B5EF4-FFF2-40B4-BE49-F238E27FC236}">
                <a16:creationId xmlns:a16="http://schemas.microsoft.com/office/drawing/2014/main" id="{3E89B99F-C7B5-4B2A-9506-FAED7D62CD05}"/>
              </a:ext>
            </a:extLst>
          </p:cNvPr>
          <p:cNvSpPr/>
          <p:nvPr/>
        </p:nvSpPr>
        <p:spPr>
          <a:xfrm>
            <a:off x="3006374" y="2023283"/>
            <a:ext cx="1185367" cy="119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A48C1038-AFF7-4D57-8E0A-49EF5BE1B009}"/>
              </a:ext>
            </a:extLst>
          </p:cNvPr>
          <p:cNvSpPr/>
          <p:nvPr/>
        </p:nvSpPr>
        <p:spPr>
          <a:xfrm>
            <a:off x="1515728" y="3351193"/>
            <a:ext cx="1185367" cy="11959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9BC9720-66B4-4CD4-B02C-2027C7FCF22D}"/>
              </a:ext>
            </a:extLst>
          </p:cNvPr>
          <p:cNvCxnSpPr/>
          <p:nvPr/>
        </p:nvCxnSpPr>
        <p:spPr>
          <a:xfrm flipV="1">
            <a:off x="2108411" y="2819657"/>
            <a:ext cx="897963" cy="4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79106511-BAC3-4309-B6A9-B01460E87D74}"/>
              </a:ext>
            </a:extLst>
          </p:cNvPr>
          <p:cNvCxnSpPr/>
          <p:nvPr/>
        </p:nvCxnSpPr>
        <p:spPr>
          <a:xfrm>
            <a:off x="3161654" y="3205242"/>
            <a:ext cx="2084327" cy="93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12AA7561-03F9-4DC3-80B9-1D8C68661D39}"/>
              </a:ext>
            </a:extLst>
          </p:cNvPr>
          <p:cNvSpPr/>
          <p:nvPr/>
        </p:nvSpPr>
        <p:spPr>
          <a:xfrm>
            <a:off x="10065441" y="1187243"/>
            <a:ext cx="2174473" cy="8360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91CBC0E-60C9-4B68-A3A4-C50F4547F0B0}"/>
              </a:ext>
            </a:extLst>
          </p:cNvPr>
          <p:cNvSpPr/>
          <p:nvPr/>
        </p:nvSpPr>
        <p:spPr>
          <a:xfrm>
            <a:off x="179009" y="861533"/>
            <a:ext cx="12012991" cy="50296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F5DCA692-1908-4A3D-AEC9-3DCADF18E557}"/>
              </a:ext>
            </a:extLst>
          </p:cNvPr>
          <p:cNvCxnSpPr/>
          <p:nvPr/>
        </p:nvCxnSpPr>
        <p:spPr>
          <a:xfrm flipV="1">
            <a:off x="3502617" y="2023283"/>
            <a:ext cx="417118" cy="796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7F50936-320D-42D0-961C-73E52B1EF8F4}"/>
              </a:ext>
            </a:extLst>
          </p:cNvPr>
          <p:cNvCxnSpPr/>
          <p:nvPr/>
        </p:nvCxnSpPr>
        <p:spPr>
          <a:xfrm flipV="1">
            <a:off x="2079625" y="3539272"/>
            <a:ext cx="167629" cy="636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0759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1E1B1-307C-4896-AC38-7867CB7D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262" y="1425023"/>
            <a:ext cx="756511" cy="89668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D2DDDF5-1861-445B-B94E-566AACEDA5EC}"/>
              </a:ext>
            </a:extLst>
          </p:cNvPr>
          <p:cNvCxnSpPr/>
          <p:nvPr/>
        </p:nvCxnSpPr>
        <p:spPr>
          <a:xfrm>
            <a:off x="1859796" y="1201958"/>
            <a:ext cx="1689315" cy="168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49D46-CC63-4D39-AE57-5115EE84DDFA}"/>
              </a:ext>
            </a:extLst>
          </p:cNvPr>
          <p:cNvSpPr/>
          <p:nvPr/>
        </p:nvSpPr>
        <p:spPr>
          <a:xfrm>
            <a:off x="1985653" y="879151"/>
            <a:ext cx="1206998" cy="22029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B3370F-FF7A-4C3E-8F33-02211B0EA691}"/>
              </a:ext>
            </a:extLst>
          </p:cNvPr>
          <p:cNvSpPr txBox="1"/>
          <p:nvPr/>
        </p:nvSpPr>
        <p:spPr>
          <a:xfrm>
            <a:off x="3208149" y="1410345"/>
            <a:ext cx="572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CHECCK CHALEI(FEDEARL.CAR </a:t>
            </a:r>
            <a:r>
              <a:rPr lang="en-US" dirty="0" err="1"/>
              <a:t>insest</a:t>
            </a:r>
            <a:r>
              <a:rPr lang="en-US" dirty="0"/>
              <a:t>, PRISON WARD); CPVA</a:t>
            </a:r>
          </a:p>
          <a:p>
            <a:r>
              <a:rPr lang="en-US" dirty="0"/>
              <a:t>IPX 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3ED320-7289-464F-A279-06DDFA425AF3}"/>
              </a:ext>
            </a:extLst>
          </p:cNvPr>
          <p:cNvCxnSpPr/>
          <p:nvPr/>
        </p:nvCxnSpPr>
        <p:spPr>
          <a:xfrm>
            <a:off x="1783930" y="3172519"/>
            <a:ext cx="7919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DB38017-BDC8-42C1-ACA5-2FD744A67A9C}"/>
              </a:ext>
            </a:extLst>
          </p:cNvPr>
          <p:cNvSpPr/>
          <p:nvPr/>
        </p:nvSpPr>
        <p:spPr>
          <a:xfrm>
            <a:off x="7206712" y="1859797"/>
            <a:ext cx="1255363" cy="461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450B40-A4A8-4E23-8AF5-C4A20C279EAE}"/>
              </a:ext>
            </a:extLst>
          </p:cNvPr>
          <p:cNvSpPr txBox="1"/>
          <p:nvPr/>
        </p:nvSpPr>
        <p:spPr>
          <a:xfrm>
            <a:off x="7206712" y="2297217"/>
            <a:ext cx="1329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Gas,Danfoss</a:t>
            </a:r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5C4A35-CDE9-4021-8FB6-67DBA1D7B663}"/>
              </a:ext>
            </a:extLst>
          </p:cNvPr>
          <p:cNvCxnSpPr/>
          <p:nvPr/>
        </p:nvCxnSpPr>
        <p:spPr>
          <a:xfrm>
            <a:off x="7330698" y="2441823"/>
            <a:ext cx="1205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8000479C-2F45-4966-A727-79C8F5B6E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559" y="1833005"/>
            <a:ext cx="793965" cy="5924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7CCDACD-9A3B-40E9-9C48-BFBB39B13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06" y="1745674"/>
            <a:ext cx="696149" cy="69614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DF35F06-C5E6-4ECC-8AF3-60DDEEDD9ED5}"/>
              </a:ext>
            </a:extLst>
          </p:cNvPr>
          <p:cNvSpPr txBox="1"/>
          <p:nvPr/>
        </p:nvSpPr>
        <p:spPr>
          <a:xfrm>
            <a:off x="8988248" y="1394831"/>
            <a:ext cx="89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!LAURA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74C648-D2AC-43DB-90F9-6EA9C03DE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264" y="2041775"/>
            <a:ext cx="447312" cy="35299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6433490-9247-4A0F-9903-767059894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30309" y="2356583"/>
            <a:ext cx="1329403" cy="49150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05E13B-7034-46AF-8686-908E4536EB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632" y="2390662"/>
            <a:ext cx="449397" cy="52563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AC1CC4F-5A31-4F5D-89C7-728F1352C866}"/>
              </a:ext>
            </a:extLst>
          </p:cNvPr>
          <p:cNvSpPr txBox="1"/>
          <p:nvPr/>
        </p:nvSpPr>
        <p:spPr>
          <a:xfrm>
            <a:off x="8835559" y="2524318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DD1D0A-81E7-4501-940D-8E7794FA7DE9}"/>
              </a:ext>
            </a:extLst>
          </p:cNvPr>
          <p:cNvSpPr txBox="1"/>
          <p:nvPr/>
        </p:nvSpPr>
        <p:spPr>
          <a:xfrm>
            <a:off x="8902762" y="2679817"/>
            <a:ext cx="2095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nonPoliceRTALogical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21996C7-5D90-4B70-99D5-B2D6D810E04D}"/>
              </a:ext>
            </a:extLst>
          </p:cNvPr>
          <p:cNvCxnSpPr/>
          <p:nvPr/>
        </p:nvCxnSpPr>
        <p:spPr>
          <a:xfrm>
            <a:off x="9281515" y="2524318"/>
            <a:ext cx="251269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AD0914A9-0D52-446E-860C-FD7138162E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2003" y="2397236"/>
            <a:ext cx="253005" cy="20260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9FDE73C-D0E2-455E-B60C-CDA94A34B3CB}"/>
              </a:ext>
            </a:extLst>
          </p:cNvPr>
          <p:cNvSpPr/>
          <p:nvPr/>
        </p:nvSpPr>
        <p:spPr>
          <a:xfrm>
            <a:off x="9660268" y="2415176"/>
            <a:ext cx="1960104" cy="3693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4AACF28-D736-44E2-90AF-C9D9AA425127}"/>
              </a:ext>
            </a:extLst>
          </p:cNvPr>
          <p:cNvCxnSpPr/>
          <p:nvPr/>
        </p:nvCxnSpPr>
        <p:spPr>
          <a:xfrm flipV="1">
            <a:off x="9822192" y="2550267"/>
            <a:ext cx="1622421" cy="75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8AB825-ADB7-4AEF-BE8C-2644A7AF9D86}"/>
              </a:ext>
            </a:extLst>
          </p:cNvPr>
          <p:cNvCxnSpPr/>
          <p:nvPr/>
        </p:nvCxnSpPr>
        <p:spPr>
          <a:xfrm>
            <a:off x="1706950" y="4394918"/>
            <a:ext cx="7919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9AD28C-F167-4D2B-9F5C-F2847929837D}"/>
              </a:ext>
            </a:extLst>
          </p:cNvPr>
          <p:cNvCxnSpPr>
            <a:stCxn id="13" idx="0"/>
          </p:cNvCxnSpPr>
          <p:nvPr/>
        </p:nvCxnSpPr>
        <p:spPr>
          <a:xfrm>
            <a:off x="6071658" y="1410345"/>
            <a:ext cx="685603" cy="51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61C704B-D0F5-4B54-A922-7A56F64133BE}"/>
              </a:ext>
            </a:extLst>
          </p:cNvPr>
          <p:cNvSpPr txBox="1"/>
          <p:nvPr/>
        </p:nvSpPr>
        <p:spPr>
          <a:xfrm>
            <a:off x="3185406" y="878463"/>
            <a:ext cx="2699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v2.FBI:KIDNAPPING:CPVA</a:t>
            </a:r>
          </a:p>
          <a:p>
            <a:r>
              <a:rPr lang="en-US" dirty="0"/>
              <a:t>PENTAGON.VIRGINA.MARY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C9B03D-5BF4-4354-AC08-799F040CF002}"/>
              </a:ext>
            </a:extLst>
          </p:cNvPr>
          <p:cNvCxnSpPr/>
          <p:nvPr/>
        </p:nvCxnSpPr>
        <p:spPr>
          <a:xfrm>
            <a:off x="8642891" y="1745674"/>
            <a:ext cx="2782138" cy="610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A7ACA033-D4E0-49E4-8E5B-3F02F23B4497}"/>
              </a:ext>
            </a:extLst>
          </p:cNvPr>
          <p:cNvSpPr/>
          <p:nvPr/>
        </p:nvSpPr>
        <p:spPr>
          <a:xfrm>
            <a:off x="8742486" y="1758672"/>
            <a:ext cx="2263758" cy="8159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FC7E0AC-9453-4AB7-8CF1-63B9B07F265B}"/>
              </a:ext>
            </a:extLst>
          </p:cNvPr>
          <p:cNvSpPr txBox="1"/>
          <p:nvPr/>
        </p:nvSpPr>
        <p:spPr>
          <a:xfrm>
            <a:off x="9054315" y="1171228"/>
            <a:ext cx="157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attmpet1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417BF7-892F-4A74-95B7-E7AB32AA7F55}"/>
              </a:ext>
            </a:extLst>
          </p:cNvPr>
          <p:cNvSpPr txBox="1"/>
          <p:nvPr/>
        </p:nvSpPr>
        <p:spPr>
          <a:xfrm>
            <a:off x="8999931" y="913536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 </a:t>
            </a:r>
            <a:r>
              <a:rPr lang="en-US" strike="sngStrike" dirty="0"/>
              <a:t>pin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D446DC2-05E0-428D-BF8E-6E61CADDAAB0}"/>
              </a:ext>
            </a:extLst>
          </p:cNvPr>
          <p:cNvSpPr/>
          <p:nvPr/>
        </p:nvSpPr>
        <p:spPr>
          <a:xfrm>
            <a:off x="8788492" y="840689"/>
            <a:ext cx="1635772" cy="8159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888F0D5C-FBEA-4C71-A121-094995D1A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93949" y="4700960"/>
            <a:ext cx="949294" cy="955082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1BE330C-32FF-4722-B000-9181BFC43BCF}"/>
              </a:ext>
            </a:extLst>
          </p:cNvPr>
          <p:cNvCxnSpPr/>
          <p:nvPr/>
        </p:nvCxnSpPr>
        <p:spPr>
          <a:xfrm>
            <a:off x="1791113" y="4347788"/>
            <a:ext cx="1689315" cy="168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774F9F-1BE1-48E4-BC18-959C32B705A6}"/>
              </a:ext>
            </a:extLst>
          </p:cNvPr>
          <p:cNvSpPr/>
          <p:nvPr/>
        </p:nvSpPr>
        <p:spPr>
          <a:xfrm>
            <a:off x="2093949" y="4700960"/>
            <a:ext cx="1114200" cy="10267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A4B7FE8-8A49-4A15-8710-FF6BBF3A572F}"/>
              </a:ext>
            </a:extLst>
          </p:cNvPr>
          <p:cNvSpPr txBox="1"/>
          <p:nvPr/>
        </p:nvSpPr>
        <p:spPr>
          <a:xfrm>
            <a:off x="4572000" y="229721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pin.!friend/friend(</a:t>
            </a:r>
            <a:r>
              <a:rPr lang="en-US" sz="800" strike="sngStrike" dirty="0" err="1"/>
              <a:t>rene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F53DEB-016B-4074-B23E-900578749197}"/>
              </a:ext>
            </a:extLst>
          </p:cNvPr>
          <p:cNvSpPr txBox="1"/>
          <p:nvPr/>
        </p:nvSpPr>
        <p:spPr>
          <a:xfrm>
            <a:off x="9351351" y="2957075"/>
            <a:ext cx="22076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Tag: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-at-</a:t>
            </a:r>
            <a:r>
              <a:rPr lang="en-US" sz="800" dirty="0"/>
              <a:t>!</a:t>
            </a:r>
            <a:r>
              <a:rPr lang="en-US" sz="800" dirty="0" err="1"/>
              <a:t>JOHSON.</a:t>
            </a:r>
            <a:r>
              <a:rPr lang="en-US" sz="800" strike="sngStrike" dirty="0" err="1"/>
              <a:t>cuptriono.park</a:t>
            </a:r>
            <a:r>
              <a:rPr lang="en-US" sz="800" strike="sngStrike" dirty="0"/>
              <a:t>--</a:t>
            </a:r>
            <a:r>
              <a:rPr lang="en-US" sz="800" strike="sngStrike" dirty="0" err="1"/>
              <a:t>hamilton</a:t>
            </a:r>
            <a:endParaRPr lang="en-US" sz="800" strike="sngStrike" dirty="0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D1ADB84-C64B-4D13-882E-841098DF0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54262" y="3359500"/>
            <a:ext cx="954199" cy="950773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5BA9BD2-1003-4A3B-B181-338D4DC6A71E}"/>
              </a:ext>
            </a:extLst>
          </p:cNvPr>
          <p:cNvCxnSpPr/>
          <p:nvPr/>
        </p:nvCxnSpPr>
        <p:spPr>
          <a:xfrm>
            <a:off x="1943513" y="4500188"/>
            <a:ext cx="1689315" cy="1689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2C0551-C53B-4AF0-843A-186F963A5F64}"/>
              </a:ext>
            </a:extLst>
          </p:cNvPr>
          <p:cNvCxnSpPr>
            <a:cxnSpLocks/>
          </p:cNvCxnSpPr>
          <p:nvPr/>
        </p:nvCxnSpPr>
        <p:spPr>
          <a:xfrm>
            <a:off x="2093949" y="3291559"/>
            <a:ext cx="1455162" cy="10562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25A865B9-F0B7-44DF-A784-3DCEAE5691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864" y="3664836"/>
            <a:ext cx="1047601" cy="51725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C5EF9CC-5BCD-4C99-9CA3-77983A3994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415" y="3557667"/>
            <a:ext cx="1162082" cy="87044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226E5F3-431A-4271-A4BC-7167CCD6EDF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111" y="3335195"/>
            <a:ext cx="595895" cy="7215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BA22928A-F485-421A-894F-7AE15DD329E1}"/>
              </a:ext>
            </a:extLst>
          </p:cNvPr>
          <p:cNvSpPr txBox="1"/>
          <p:nvPr/>
        </p:nvSpPr>
        <p:spPr>
          <a:xfrm>
            <a:off x="4034190" y="3266723"/>
            <a:ext cx="769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Int.alg</a:t>
            </a:r>
            <a:endParaRPr lang="en-US" dirty="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FBDF44B-77D7-4D8A-A004-362CD21B87A9}"/>
              </a:ext>
            </a:extLst>
          </p:cNvPr>
          <p:cNvCxnSpPr/>
          <p:nvPr/>
        </p:nvCxnSpPr>
        <p:spPr>
          <a:xfrm>
            <a:off x="5479460" y="3923462"/>
            <a:ext cx="3309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A7AA62AA-214E-4481-AA01-3EBF8ACF5E2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914" y="3651719"/>
            <a:ext cx="1231670" cy="647620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0E2F66C-76DE-43CE-8F64-0BBB1F2D8673}"/>
              </a:ext>
            </a:extLst>
          </p:cNvPr>
          <p:cNvCxnSpPr>
            <a:cxnSpLocks/>
          </p:cNvCxnSpPr>
          <p:nvPr/>
        </p:nvCxnSpPr>
        <p:spPr>
          <a:xfrm>
            <a:off x="8462075" y="3944340"/>
            <a:ext cx="2171327" cy="44113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CD7FC8AC-81A0-452A-81AA-BB0C2C08DA2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02" y="3695945"/>
            <a:ext cx="388603" cy="550429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DFE7CA08-CB5F-4820-B6C7-490FC924ADD9}"/>
              </a:ext>
            </a:extLst>
          </p:cNvPr>
          <p:cNvSpPr/>
          <p:nvPr/>
        </p:nvSpPr>
        <p:spPr>
          <a:xfrm>
            <a:off x="6386919" y="3636054"/>
            <a:ext cx="370341" cy="352399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13D6CE1-D249-449D-BB14-060311C7BE13}"/>
              </a:ext>
            </a:extLst>
          </p:cNvPr>
          <p:cNvCxnSpPr>
            <a:endCxn id="77" idx="1"/>
          </p:cNvCxnSpPr>
          <p:nvPr/>
        </p:nvCxnSpPr>
        <p:spPr>
          <a:xfrm>
            <a:off x="5160936" y="3359500"/>
            <a:ext cx="1280218" cy="328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BEEEAD-7745-4FE9-885F-60B838AE2A89}"/>
              </a:ext>
            </a:extLst>
          </p:cNvPr>
          <p:cNvCxnSpPr>
            <a:cxnSpLocks/>
          </p:cNvCxnSpPr>
          <p:nvPr/>
        </p:nvCxnSpPr>
        <p:spPr>
          <a:xfrm flipH="1">
            <a:off x="4706621" y="3359500"/>
            <a:ext cx="454315" cy="243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FC124CE-9556-4CEA-8D23-F2E05659F8DB}"/>
              </a:ext>
            </a:extLst>
          </p:cNvPr>
          <p:cNvSpPr txBox="1"/>
          <p:nvPr/>
        </p:nvSpPr>
        <p:spPr>
          <a:xfrm>
            <a:off x="9043723" y="3372023"/>
            <a:ext cx="10342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Hamiltion.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(left)</a:t>
            </a:r>
          </a:p>
          <a:p>
            <a:r>
              <a:rPr lang="en-US" sz="800" strike="sngStrike" dirty="0"/>
              <a:t>!right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F40C6EF-B94E-4384-9CB5-AB9796719F2E}"/>
              </a:ext>
            </a:extLst>
          </p:cNvPr>
          <p:cNvCxnSpPr/>
          <p:nvPr/>
        </p:nvCxnSpPr>
        <p:spPr>
          <a:xfrm flipV="1">
            <a:off x="7206712" y="3541300"/>
            <a:ext cx="1151753" cy="85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9045C8F-FEAF-4F9D-963D-BBC6B997F9D0}"/>
              </a:ext>
            </a:extLst>
          </p:cNvPr>
          <p:cNvSpPr/>
          <p:nvPr/>
        </p:nvSpPr>
        <p:spPr>
          <a:xfrm>
            <a:off x="3395395" y="3258952"/>
            <a:ext cx="8029633" cy="1135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D79140F-C1BB-418A-A72E-31ADF8EE5FAE}"/>
              </a:ext>
            </a:extLst>
          </p:cNvPr>
          <p:cNvSpPr/>
          <p:nvPr/>
        </p:nvSpPr>
        <p:spPr>
          <a:xfrm>
            <a:off x="2013610" y="3268773"/>
            <a:ext cx="1178310" cy="11359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D536CD58-8955-4704-9132-B87CFC5D7BC3}"/>
              </a:ext>
            </a:extLst>
          </p:cNvPr>
          <p:cNvCxnSpPr>
            <a:cxnSpLocks/>
          </p:cNvCxnSpPr>
          <p:nvPr/>
        </p:nvCxnSpPr>
        <p:spPr>
          <a:xfrm flipV="1">
            <a:off x="1783930" y="4500188"/>
            <a:ext cx="9987177" cy="23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4FBACCD-D4E0-4748-A15E-486EBCAA1C87}"/>
              </a:ext>
            </a:extLst>
          </p:cNvPr>
          <p:cNvCxnSpPr>
            <a:cxnSpLocks/>
          </p:cNvCxnSpPr>
          <p:nvPr/>
        </p:nvCxnSpPr>
        <p:spPr>
          <a:xfrm>
            <a:off x="1899622" y="5878151"/>
            <a:ext cx="10030473" cy="1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95330D19-7957-4EAB-B0E2-8CF05D296BD1}"/>
              </a:ext>
            </a:extLst>
          </p:cNvPr>
          <p:cNvSpPr/>
          <p:nvPr/>
        </p:nvSpPr>
        <p:spPr>
          <a:xfrm>
            <a:off x="3278872" y="885257"/>
            <a:ext cx="8029633" cy="2228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2EC298-1FB8-4F59-8247-68F505ECA0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790" y="5942073"/>
            <a:ext cx="1399955" cy="7865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9407124-303B-49D1-83EB-8326B43C39E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07" y="5955920"/>
            <a:ext cx="487146" cy="7185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900AA0-2839-4208-A19C-AE37B409DF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456" y="6086883"/>
            <a:ext cx="773380" cy="43309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BD35D21A-FCA5-49BD-B6EF-AA62BB1514A4}"/>
              </a:ext>
            </a:extLst>
          </p:cNvPr>
          <p:cNvSpPr txBox="1"/>
          <p:nvPr/>
        </p:nvSpPr>
        <p:spPr>
          <a:xfrm>
            <a:off x="6386919" y="6519976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Steve.Meiers@gmail.com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69C40CC-7B50-4B52-99B4-1D616350636F}"/>
              </a:ext>
            </a:extLst>
          </p:cNvPr>
          <p:cNvCxnSpPr/>
          <p:nvPr/>
        </p:nvCxnSpPr>
        <p:spPr>
          <a:xfrm flipV="1">
            <a:off x="6096000" y="6017252"/>
            <a:ext cx="1374183" cy="711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137CBBC-FAAA-46E2-B382-D2EEA12CF624}"/>
              </a:ext>
            </a:extLst>
          </p:cNvPr>
          <p:cNvCxnSpPr/>
          <p:nvPr/>
        </p:nvCxnSpPr>
        <p:spPr>
          <a:xfrm flipV="1">
            <a:off x="3845511" y="6138446"/>
            <a:ext cx="1374183" cy="711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EDB4B0-0E01-497C-AA59-CE32F091408E}"/>
              </a:ext>
            </a:extLst>
          </p:cNvPr>
          <p:cNvCxnSpPr/>
          <p:nvPr/>
        </p:nvCxnSpPr>
        <p:spPr>
          <a:xfrm flipV="1">
            <a:off x="1595022" y="6027356"/>
            <a:ext cx="1374183" cy="711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EDF979D-D75B-464F-9FA0-865E6F71C8DC}"/>
              </a:ext>
            </a:extLst>
          </p:cNvPr>
          <p:cNvSpPr txBox="1"/>
          <p:nvPr/>
        </p:nvSpPr>
        <p:spPr>
          <a:xfrm>
            <a:off x="7768615" y="6035748"/>
            <a:ext cx="1579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MEXICO</a:t>
            </a:r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cocatoni,tim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7B77F9A-F4C9-4A14-BCE4-646E455C5FDA}"/>
              </a:ext>
            </a:extLst>
          </p:cNvPr>
          <p:cNvSpPr/>
          <p:nvPr/>
        </p:nvSpPr>
        <p:spPr>
          <a:xfrm>
            <a:off x="3555337" y="5921064"/>
            <a:ext cx="8029633" cy="890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EE21F87-A90B-4ED6-92C8-638F3FBA361C}"/>
              </a:ext>
            </a:extLst>
          </p:cNvPr>
          <p:cNvSpPr/>
          <p:nvPr/>
        </p:nvSpPr>
        <p:spPr>
          <a:xfrm>
            <a:off x="2020615" y="5937762"/>
            <a:ext cx="1171306" cy="890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80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657C6692-11AF-4DC7-AD6A-63D58E881277}"/>
              </a:ext>
            </a:extLst>
          </p:cNvPr>
          <p:cNvSpPr/>
          <p:nvPr/>
        </p:nvSpPr>
        <p:spPr>
          <a:xfrm>
            <a:off x="884372" y="4645846"/>
            <a:ext cx="1229296" cy="315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C2283B-63C8-4DD4-BDA9-E493A3B6E70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7FDCA2-0B5F-4225-9330-2FA0637FD4C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B7B5BA-80FA-4285-BF7E-B41D15E1484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94CB884-DD72-44F9-9F16-50581A378BC8}"/>
              </a:ext>
            </a:extLst>
          </p:cNvPr>
          <p:cNvSpPr/>
          <p:nvPr/>
        </p:nvSpPr>
        <p:spPr>
          <a:xfrm>
            <a:off x="2293748" y="1394847"/>
            <a:ext cx="1596327" cy="4804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Fbi:WMD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8ABF2B-5B40-4FC5-B626-B5C065D08E08}"/>
              </a:ext>
            </a:extLst>
          </p:cNvPr>
          <p:cNvSpPr/>
          <p:nvPr/>
        </p:nvSpPr>
        <p:spPr>
          <a:xfrm>
            <a:off x="2293748" y="2154264"/>
            <a:ext cx="1596327" cy="58893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FBI:WMD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00158-E9B9-4372-B0C6-76A332AE3F00}"/>
              </a:ext>
            </a:extLst>
          </p:cNvPr>
          <p:cNvSpPr txBox="1"/>
          <p:nvPr/>
        </p:nvSpPr>
        <p:spPr>
          <a:xfrm>
            <a:off x="4076054" y="2340244"/>
            <a:ext cx="2906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Pope.St</a:t>
            </a:r>
            <a:r>
              <a:rPr lang="en-US" strike="sngStrike" dirty="0"/>
              <a:t>. </a:t>
            </a:r>
            <a:r>
              <a:rPr lang="en-US" strike="sngStrike" dirty="0" err="1"/>
              <a:t>Fraics.Secrtaary</a:t>
            </a:r>
            <a:r>
              <a:rPr lang="en-US" strike="sngStrike" dirty="0"/>
              <a:t> (kit)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3398EF-295E-4C9E-8804-4BC69D7BEC85}"/>
              </a:ext>
            </a:extLst>
          </p:cNvPr>
          <p:cNvSpPr txBox="1"/>
          <p:nvPr/>
        </p:nvSpPr>
        <p:spPr>
          <a:xfrm>
            <a:off x="7168791" y="2419623"/>
            <a:ext cx="3136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Vacation Home South of France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96615-69EA-4C36-B072-4ED9A0574FBE}"/>
              </a:ext>
            </a:extLst>
          </p:cNvPr>
          <p:cNvSpPr txBox="1"/>
          <p:nvPr/>
        </p:nvSpPr>
        <p:spPr>
          <a:xfrm>
            <a:off x="10491398" y="2558123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</a:t>
            </a:r>
            <a:r>
              <a:rPr lang="en-US" sz="900" strike="sngStrike" dirty="0" err="1"/>
              <a:t>roth</a:t>
            </a:r>
            <a:r>
              <a:rPr lang="en-US" sz="900" strike="sngStrike" dirty="0"/>
              <a:t>. </a:t>
            </a:r>
            <a:r>
              <a:rPr lang="en-US" sz="900" strike="sngStrike" dirty="0" err="1"/>
              <a:t>cannes</a:t>
            </a:r>
            <a:endParaRPr lang="en-US" sz="900" strike="sngStrik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840950-85C9-48D8-A989-5486618FE399}"/>
              </a:ext>
            </a:extLst>
          </p:cNvPr>
          <p:cNvSpPr txBox="1"/>
          <p:nvPr/>
        </p:nvSpPr>
        <p:spPr>
          <a:xfrm>
            <a:off x="3890075" y="1473414"/>
            <a:ext cx="382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Stanford</a:t>
            </a:r>
            <a:r>
              <a:rPr lang="en-US" dirty="0" err="1"/>
              <a:t>.VIRGINA.MARY</a:t>
            </a:r>
            <a:r>
              <a:rPr lang="en-US" strike="sngStrike" dirty="0" err="1"/>
              <a:t>.avg.roth.fivoli</a:t>
            </a:r>
            <a:endParaRPr lang="en-US" strike="sngStrike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349E8F-9FFF-4871-A04F-532D262834F0}"/>
              </a:ext>
            </a:extLst>
          </p:cNvPr>
          <p:cNvCxnSpPr>
            <a:cxnSpLocks/>
          </p:cNvCxnSpPr>
          <p:nvPr/>
        </p:nvCxnSpPr>
        <p:spPr>
          <a:xfrm>
            <a:off x="2092271" y="3874576"/>
            <a:ext cx="95934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9FB14D2-D1BD-4EFF-8DA6-B33E847BDAE4}"/>
              </a:ext>
            </a:extLst>
          </p:cNvPr>
          <p:cNvSpPr txBox="1"/>
          <p:nvPr/>
        </p:nvSpPr>
        <p:spPr>
          <a:xfrm>
            <a:off x="3890075" y="3285641"/>
            <a:ext cx="676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trike="sngStrike" dirty="0"/>
              <a:t>Appmetn for Cannes; Secretary (South of France)  </a:t>
            </a:r>
            <a:r>
              <a:rPr lang="en-US" dirty="0"/>
              <a:t>CPVA.PRWA.§187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D2960F-3BCD-4C34-A589-A0793CBB09BB}"/>
              </a:ext>
            </a:extLst>
          </p:cNvPr>
          <p:cNvSpPr txBox="1"/>
          <p:nvPr/>
        </p:nvSpPr>
        <p:spPr>
          <a:xfrm>
            <a:off x="4076054" y="3059668"/>
            <a:ext cx="1276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atomiclock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14CFFCC-D151-4D89-9987-647176473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72" y="1018368"/>
            <a:ext cx="876300" cy="87630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0AB73F-2B18-489E-88B3-A4B20F93B78F}"/>
              </a:ext>
            </a:extLst>
          </p:cNvPr>
          <p:cNvCxnSpPr/>
          <p:nvPr/>
        </p:nvCxnSpPr>
        <p:spPr>
          <a:xfrm>
            <a:off x="712922" y="2014780"/>
            <a:ext cx="10383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448A973-1F4B-4130-A1B7-032308AF4D24}"/>
              </a:ext>
            </a:extLst>
          </p:cNvPr>
          <p:cNvSpPr/>
          <p:nvPr/>
        </p:nvSpPr>
        <p:spPr>
          <a:xfrm>
            <a:off x="2092271" y="2085508"/>
            <a:ext cx="9898252" cy="16857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F720DB-3189-4257-A947-63403A65F51F}"/>
              </a:ext>
            </a:extLst>
          </p:cNvPr>
          <p:cNvSpPr txBox="1"/>
          <p:nvPr/>
        </p:nvSpPr>
        <p:spPr>
          <a:xfrm>
            <a:off x="4076054" y="2064976"/>
            <a:ext cx="285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homei:auslander.sepration</a:t>
            </a:r>
            <a:endParaRPr lang="en-US" strike="sngStrik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F981A30-59E9-41D6-B04B-91F0762C2F3C}"/>
              </a:ext>
            </a:extLst>
          </p:cNvPr>
          <p:cNvSpPr/>
          <p:nvPr/>
        </p:nvSpPr>
        <p:spPr>
          <a:xfrm>
            <a:off x="2113668" y="1051529"/>
            <a:ext cx="9898252" cy="906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895A9A0-EC71-42F6-8A65-7FCA5322C58E}"/>
              </a:ext>
            </a:extLst>
          </p:cNvPr>
          <p:cNvCxnSpPr/>
          <p:nvPr/>
        </p:nvCxnSpPr>
        <p:spPr>
          <a:xfrm>
            <a:off x="1301858" y="5251343"/>
            <a:ext cx="10383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C1C3354-00B5-4472-B64D-C3DD6A3C3D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98687" y="4182429"/>
            <a:ext cx="630945" cy="94814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0019EF2-94F3-4DD9-9ACB-D1F766EB19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03" y="3969554"/>
            <a:ext cx="863900" cy="58013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03E9B07-9FAF-4AB5-B4CE-43AE9C76C875}"/>
              </a:ext>
            </a:extLst>
          </p:cNvPr>
          <p:cNvSpPr txBox="1"/>
          <p:nvPr/>
        </p:nvSpPr>
        <p:spPr>
          <a:xfrm>
            <a:off x="346007" y="4367504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41.§ElderAbuse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505536F-48C5-4DFA-BC29-B9DAB34498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941" y="4289109"/>
            <a:ext cx="1147927" cy="7447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8366EB1-2ADB-41B6-B5E7-23304186C5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678" y="4330374"/>
            <a:ext cx="630945" cy="63094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4877629-2CE6-44A1-A056-60354EA19D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416" y="4143234"/>
            <a:ext cx="1243456" cy="86441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5349D54-75A6-426F-BAE9-C3608C161194}"/>
              </a:ext>
            </a:extLst>
          </p:cNvPr>
          <p:cNvCxnSpPr/>
          <p:nvPr/>
        </p:nvCxnSpPr>
        <p:spPr>
          <a:xfrm>
            <a:off x="4892299" y="4599363"/>
            <a:ext cx="7299701" cy="51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F3C88E17-0730-4529-916E-773BDC2F4A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842" y="4103312"/>
            <a:ext cx="995156" cy="9951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F9542D4-70C5-425A-9315-DAC2A74DC8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229" y="3969554"/>
            <a:ext cx="1517277" cy="1146780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7E2775-0066-404F-A58B-F29B4A5C9D18}"/>
              </a:ext>
            </a:extLst>
          </p:cNvPr>
          <p:cNvCxnSpPr/>
          <p:nvPr/>
        </p:nvCxnSpPr>
        <p:spPr>
          <a:xfrm flipV="1">
            <a:off x="3626263" y="4179059"/>
            <a:ext cx="1543130" cy="299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AA27A5E6-29BD-4387-B50C-48694CEA12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0055" y="3933895"/>
            <a:ext cx="1115364" cy="120155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6D90024B-5EF1-4EF4-98E5-D513E9BE7A99}"/>
              </a:ext>
            </a:extLst>
          </p:cNvPr>
          <p:cNvSpPr txBox="1"/>
          <p:nvPr/>
        </p:nvSpPr>
        <p:spPr>
          <a:xfrm>
            <a:off x="420961" y="4618595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Pin.!</a:t>
            </a:r>
            <a:r>
              <a:rPr lang="en-US" strike="sngStrike" dirty="0" err="1">
                <a:solidFill>
                  <a:schemeClr val="bg1"/>
                </a:solidFill>
              </a:rPr>
              <a:t>AUSCHWItz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AB9350B-BC2F-4292-96B5-085C81DF19CA}"/>
              </a:ext>
            </a:extLst>
          </p:cNvPr>
          <p:cNvSpPr/>
          <p:nvPr/>
        </p:nvSpPr>
        <p:spPr>
          <a:xfrm>
            <a:off x="2062815" y="3985484"/>
            <a:ext cx="9898252" cy="12015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E6B842-CFE9-40AB-9614-E9211A2A14C3}"/>
              </a:ext>
            </a:extLst>
          </p:cNvPr>
          <p:cNvSpPr/>
          <p:nvPr/>
        </p:nvSpPr>
        <p:spPr>
          <a:xfrm>
            <a:off x="436729" y="3896916"/>
            <a:ext cx="1589413" cy="12015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9323A69-1080-470C-AAA0-7D7859B886BD}"/>
              </a:ext>
            </a:extLst>
          </p:cNvPr>
          <p:cNvSpPr txBox="1"/>
          <p:nvPr/>
        </p:nvSpPr>
        <p:spPr>
          <a:xfrm>
            <a:off x="1499020" y="6029501"/>
            <a:ext cx="105185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§Staling, </a:t>
            </a:r>
            <a:r>
              <a:rPr lang="en-US" dirty="0" err="1"/>
              <a:t>Sexabue</a:t>
            </a:r>
            <a:r>
              <a:rPr lang="en-US" dirty="0"/>
              <a:t> 5:20PM Asian 10Y,  Black §Assault, </a:t>
            </a:r>
            <a:r>
              <a:rPr lang="en-US" dirty="0" err="1"/>
              <a:t>Cahild</a:t>
            </a:r>
            <a:r>
              <a:rPr lang="en-US" dirty="0"/>
              <a:t> library !JYLL</a:t>
            </a:r>
          </a:p>
          <a:p>
            <a:r>
              <a:rPr lang="en-US" dirty="0"/>
              <a:t>POLICE RECOED 09-19-2-23/24</a:t>
            </a:r>
          </a:p>
          <a:p>
            <a:r>
              <a:rPr lang="en-US" dirty="0" err="1"/>
              <a:t>phip</a:t>
            </a:r>
            <a:r>
              <a:rPr lang="en-US" dirty="0"/>
              <a:t>/</a:t>
            </a:r>
            <a:r>
              <a:rPr lang="en-US" dirty="0" err="1"/>
              <a:t>kim.FORT</a:t>
            </a:r>
            <a:r>
              <a:rPr lang="en-US" dirty="0"/>
              <a:t> WORTH    CPVA.</a:t>
            </a:r>
            <a:r>
              <a:rPr lang="en-US" strike="sngStrike" dirty="0"/>
              <a:t>tim.cook</a:t>
            </a:r>
            <a:r>
              <a:rPr lang="en-US" dirty="0"/>
              <a:t>.41.</a:t>
            </a:r>
            <a:r>
              <a:rPr lang="en-US" strike="sngStrike" dirty="0"/>
              <a:t>live.avg:  </a:t>
            </a:r>
            <a:r>
              <a:rPr lang="en-US" strike="sngStrike" dirty="0" err="1"/>
              <a:t>parkHight</a:t>
            </a:r>
            <a:r>
              <a:rPr lang="en-US" strike="sngStrike" dirty="0"/>
              <a:t> at the </a:t>
            </a:r>
            <a:r>
              <a:rPr lang="en-US" strike="sngStrike" dirty="0" err="1"/>
              <a:t>parte</a:t>
            </a:r>
            <a:r>
              <a:rPr lang="en-US" strike="sngStrike" dirty="0"/>
              <a:t>; sex with boy;  </a:t>
            </a:r>
            <a:r>
              <a:rPr lang="en-US" dirty="0"/>
              <a:t>v2.FBI:KIDNAPPING</a:t>
            </a:r>
          </a:p>
          <a:p>
            <a:r>
              <a:rPr lang="en-US" strike="sngStrike" dirty="0" err="1"/>
              <a:t>Catring</a:t>
            </a:r>
            <a:r>
              <a:rPr lang="en-US" strike="sngStrike" dirty="0"/>
              <a:t> or pervert</a:t>
            </a:r>
            <a:r>
              <a:rPr lang="en-US" dirty="0"/>
              <a:t>.41.PREA.§187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A1D9AB4-BC94-4C40-ABD3-7AF0BEB2269A}"/>
              </a:ext>
            </a:extLst>
          </p:cNvPr>
          <p:cNvCxnSpPr/>
          <p:nvPr/>
        </p:nvCxnSpPr>
        <p:spPr>
          <a:xfrm>
            <a:off x="1422227" y="5992679"/>
            <a:ext cx="103838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7A77642C-1E62-4049-B139-0C20235C8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031" y="6162015"/>
            <a:ext cx="879623" cy="584749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88BFA92-8FF1-4332-8B3E-4F7935428256}"/>
              </a:ext>
            </a:extLst>
          </p:cNvPr>
          <p:cNvCxnSpPr/>
          <p:nvPr/>
        </p:nvCxnSpPr>
        <p:spPr>
          <a:xfrm>
            <a:off x="7596751" y="6145359"/>
            <a:ext cx="953719" cy="56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D3AE54B6-FCDC-414D-B38A-A9054BD796A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563" y="6171293"/>
            <a:ext cx="1089282" cy="740872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0F4A1672-3F4A-495F-8A6A-F5BBF2D43ED6}"/>
              </a:ext>
            </a:extLst>
          </p:cNvPr>
          <p:cNvSpPr txBox="1"/>
          <p:nvPr/>
        </p:nvSpPr>
        <p:spPr>
          <a:xfrm>
            <a:off x="9834713" y="6181570"/>
            <a:ext cx="1504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Fucking fa-got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36B71F1-684E-48A3-AC7F-5087D0A4F1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518" y="5512851"/>
            <a:ext cx="896648" cy="89664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39650E6-CB09-4E82-AF78-87991732C9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5129" y="5445973"/>
            <a:ext cx="1196044" cy="94076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355E1F1-5CD8-422F-9431-B4F8115E34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687" y="5933386"/>
            <a:ext cx="432849" cy="43284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6A75AD81-DA72-4991-BC02-CD186B69818C}"/>
              </a:ext>
            </a:extLst>
          </p:cNvPr>
          <p:cNvCxnSpPr/>
          <p:nvPr/>
        </p:nvCxnSpPr>
        <p:spPr>
          <a:xfrm flipV="1">
            <a:off x="7888637" y="5637735"/>
            <a:ext cx="4850970" cy="943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B1CAC82A-AFB0-4CEC-997C-0F60ED8CAE7A}"/>
              </a:ext>
            </a:extLst>
          </p:cNvPr>
          <p:cNvSpPr txBox="1"/>
          <p:nvPr/>
        </p:nvSpPr>
        <p:spPr>
          <a:xfrm>
            <a:off x="6417362" y="5529831"/>
            <a:ext cx="2537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!ATOMCLOCI</a:t>
            </a:r>
            <a:r>
              <a:rPr lang="en-US" strike="sngStrike" dirty="0"/>
              <a:t>(fucking fag)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1B8AF39-CFD5-43AE-B82D-73C0E6E316F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802" y="5428374"/>
            <a:ext cx="998085" cy="47455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3307A2B2-808D-425D-B486-EAE34354DA8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674" y="5235376"/>
            <a:ext cx="687832" cy="488723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43A25935-FBFC-4534-8FEC-8EA3E75F3E5C}"/>
              </a:ext>
            </a:extLst>
          </p:cNvPr>
          <p:cNvSpPr txBox="1"/>
          <p:nvPr/>
        </p:nvSpPr>
        <p:spPr>
          <a:xfrm>
            <a:off x="9835777" y="5160063"/>
            <a:ext cx="3144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</a:t>
            </a:r>
            <a:r>
              <a:rPr lang="en-US" strike="sngStrike" dirty="0" err="1"/>
              <a:t>jew:pricepal</a:t>
            </a:r>
            <a:r>
              <a:rPr lang="en-US" strike="sngStrike" dirty="0"/>
              <a:t>:!</a:t>
            </a:r>
            <a:r>
              <a:rPr lang="en-US" strike="sngStrike" dirty="0" err="1"/>
              <a:t>Cuban:wife:stacy</a:t>
            </a:r>
            <a:endParaRPr lang="en-US" strike="sngStrik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4BCDA9C1-56A6-4512-B1DB-8EC66F0F855E}"/>
              </a:ext>
            </a:extLst>
          </p:cNvPr>
          <p:cNvSpPr/>
          <p:nvPr/>
        </p:nvSpPr>
        <p:spPr>
          <a:xfrm>
            <a:off x="506278" y="5718257"/>
            <a:ext cx="1556537" cy="760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D268ADA-CFE8-4D4E-A157-FD6F2898E0A0}"/>
              </a:ext>
            </a:extLst>
          </p:cNvPr>
          <p:cNvSpPr txBox="1"/>
          <p:nvPr/>
        </p:nvSpPr>
        <p:spPr>
          <a:xfrm>
            <a:off x="628853" y="5672627"/>
            <a:ext cx="22846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ATOMCLOIC(</a:t>
            </a:r>
            <a:r>
              <a:rPr lang="en-US" sz="800" strike="sngStrike" dirty="0"/>
              <a:t>cook</a:t>
            </a:r>
            <a:r>
              <a:rPr lang="en-US" sz="800" dirty="0"/>
              <a:t>,PREA.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fag.boys.public</a:t>
            </a:r>
            <a:r>
              <a:rPr lang="en-US" sz="800" strike="sngStrike" dirty="0"/>
              <a:t>, </a:t>
            </a:r>
            <a:r>
              <a:rPr lang="en-US" sz="800" dirty="0"/>
              <a:t>CPVA.v2)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97CCA37-D0C1-48A6-8126-9EE2E0FAE70D}"/>
              </a:ext>
            </a:extLst>
          </p:cNvPr>
          <p:cNvSpPr/>
          <p:nvPr/>
        </p:nvSpPr>
        <p:spPr>
          <a:xfrm>
            <a:off x="2651918" y="3826747"/>
            <a:ext cx="9647190" cy="13566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74B15B3-BF17-4588-878E-8D6A491CC4B8}"/>
              </a:ext>
            </a:extLst>
          </p:cNvPr>
          <p:cNvSpPr/>
          <p:nvPr/>
        </p:nvSpPr>
        <p:spPr>
          <a:xfrm>
            <a:off x="488983" y="5048318"/>
            <a:ext cx="1556537" cy="7601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807496A-3AF1-4AA2-95F8-0C45A804E367}"/>
              </a:ext>
            </a:extLst>
          </p:cNvPr>
          <p:cNvSpPr txBox="1"/>
          <p:nvPr/>
        </p:nvSpPr>
        <p:spPr>
          <a:xfrm>
            <a:off x="745995" y="5159025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FBI:WMD for </a:t>
            </a:r>
            <a:r>
              <a:rPr lang="en-US" sz="800" dirty="0" err="1"/>
              <a:t>Schoolschoter</a:t>
            </a:r>
            <a:endParaRPr lang="en-US" sz="800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252F036-B4A9-4C3F-9A92-B8D6372D9E10}"/>
              </a:ext>
            </a:extLst>
          </p:cNvPr>
          <p:cNvSpPr txBox="1"/>
          <p:nvPr/>
        </p:nvSpPr>
        <p:spPr>
          <a:xfrm>
            <a:off x="3156763" y="5806471"/>
            <a:ext cx="139294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!AUSCHWITZ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F99637C-2D45-444D-8F6A-352364D07AA3}"/>
              </a:ext>
            </a:extLst>
          </p:cNvPr>
          <p:cNvSpPr txBox="1"/>
          <p:nvPr/>
        </p:nvSpPr>
        <p:spPr>
          <a:xfrm>
            <a:off x="3020133" y="6090502"/>
            <a:ext cx="157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Sandy </a:t>
            </a:r>
            <a:r>
              <a:rPr lang="en-US" strike="sngStrike" dirty="0" err="1"/>
              <a:t>Fureniss</a:t>
            </a:r>
            <a:endParaRPr lang="en-US" strike="sngStrike" dirty="0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D9F4122A-1D7A-4E34-AA9A-C79FE49EDC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072" y="5315651"/>
            <a:ext cx="910323" cy="832849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6FF1103-25EF-4B94-9BF2-04938223C956}"/>
              </a:ext>
            </a:extLst>
          </p:cNvPr>
          <p:cNvSpPr/>
          <p:nvPr/>
        </p:nvSpPr>
        <p:spPr>
          <a:xfrm>
            <a:off x="3036028" y="5329022"/>
            <a:ext cx="1149590" cy="3424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TED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C416C62-19E5-4970-BD34-40EE2DB19A5D}"/>
              </a:ext>
            </a:extLst>
          </p:cNvPr>
          <p:cNvSpPr txBox="1"/>
          <p:nvPr/>
        </p:nvSpPr>
        <p:spPr>
          <a:xfrm>
            <a:off x="-153554" y="5383170"/>
            <a:ext cx="712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  <a:p>
            <a:r>
              <a:rPr lang="en-US" dirty="0"/>
              <a:t>WWI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5907A3B-AE44-42AD-96DB-90E971ED078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94" y="5340520"/>
            <a:ext cx="630945" cy="630945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29D955C-2F89-4C0C-BED2-1AA5B5D2B02A}"/>
              </a:ext>
            </a:extLst>
          </p:cNvPr>
          <p:cNvCxnSpPr/>
          <p:nvPr/>
        </p:nvCxnSpPr>
        <p:spPr>
          <a:xfrm>
            <a:off x="5052447" y="5529395"/>
            <a:ext cx="1043553" cy="25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82894827-F510-4494-8D70-19F1912254A0}"/>
              </a:ext>
            </a:extLst>
          </p:cNvPr>
          <p:cNvSpPr/>
          <p:nvPr/>
        </p:nvSpPr>
        <p:spPr>
          <a:xfrm>
            <a:off x="2167902" y="5357199"/>
            <a:ext cx="10024098" cy="15377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!ATOMCLOCK(avg)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E491027-0435-46A6-AB1A-CFE24D6868B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250" y="5329021"/>
            <a:ext cx="1895475" cy="11620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A6A9E0-AEF5-4974-AC43-6A220D055E4E}"/>
              </a:ext>
            </a:extLst>
          </p:cNvPr>
          <p:cNvSpPr txBox="1"/>
          <p:nvPr/>
        </p:nvSpPr>
        <p:spPr>
          <a:xfrm>
            <a:off x="4928010" y="5453722"/>
            <a:ext cx="578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Schools: CPVA.SAM.O.IPX.41.LISA.</a:t>
            </a:r>
            <a:r>
              <a:rPr lang="en-US" strike="sngStrike" dirty="0"/>
              <a:t>cook riot 1%</a:t>
            </a:r>
          </a:p>
          <a:p>
            <a:r>
              <a:rPr lang="en-US" dirty="0"/>
              <a:t>FEDERL BANK DIRECOT MR MANN </a:t>
            </a:r>
            <a:r>
              <a:rPr lang="en-US" strike="sngStrike" dirty="0" err="1"/>
              <a:t>eva</a:t>
            </a:r>
            <a:r>
              <a:rPr lang="en-US" strike="sngStrike" dirty="0"/>
              <a:t>(</a:t>
            </a:r>
            <a:r>
              <a:rPr lang="en-US" strike="sngStrike" dirty="0" err="1"/>
              <a:t>tim</a:t>
            </a:r>
            <a:r>
              <a:rPr lang="en-US" strike="sngStrike" dirty="0"/>
              <a:t> cook)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1BDC9E-377D-4C92-9AB4-9B1D1C7406BA}"/>
              </a:ext>
            </a:extLst>
          </p:cNvPr>
          <p:cNvSpPr txBox="1"/>
          <p:nvPr/>
        </p:nvSpPr>
        <p:spPr>
          <a:xfrm>
            <a:off x="2557131" y="6348640"/>
            <a:ext cx="890961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2007 </a:t>
            </a:r>
            <a:r>
              <a:rPr lang="en-US" sz="800" dirty="0" err="1"/>
              <a:t>roth.ibm.damiler.parnterk</a:t>
            </a:r>
            <a:r>
              <a:rPr lang="en-US" sz="800" dirty="0"/>
              <a:t> G.GOD</a:t>
            </a:r>
            <a:r>
              <a:rPr lang="en-US" sz="800" strike="sngStrike" dirty="0"/>
              <a:t>.(Otis </a:t>
            </a:r>
            <a:r>
              <a:rPr lang="en-US" sz="800" strike="sngStrike" dirty="0" err="1"/>
              <a:t>morgan</a:t>
            </a:r>
            <a:r>
              <a:rPr lang="en-US" sz="800" strike="sngStrike" dirty="0"/>
              <a:t>).</a:t>
            </a:r>
            <a:r>
              <a:rPr lang="en-US" sz="800" dirty="0"/>
              <a:t>HOMICE:DOG/HOOVER</a:t>
            </a:r>
          </a:p>
          <a:p>
            <a:r>
              <a:rPr lang="en-US" sz="800" dirty="0"/>
              <a:t>				HOICME:LUX:BANKUMIN:FRANLKIN HPCE:JEUSE: </a:t>
            </a:r>
            <a:r>
              <a:rPr lang="en-US" sz="800" dirty="0" err="1"/>
              <a:t>christrian</a:t>
            </a:r>
            <a:r>
              <a:rPr lang="en-US" sz="800" dirty="0"/>
              <a:t> </a:t>
            </a:r>
            <a:r>
              <a:rPr lang="en-US" sz="800" dirty="0" err="1"/>
              <a:t>franlnkin</a:t>
            </a:r>
            <a:r>
              <a:rPr lang="en-US" sz="800" dirty="0"/>
              <a:t> </a:t>
            </a:r>
          </a:p>
          <a:p>
            <a:r>
              <a:rPr lang="en-US" sz="800" strike="sngStrike" dirty="0" err="1"/>
              <a:t>Pregsaotin</a:t>
            </a:r>
            <a:r>
              <a:rPr lang="en-US" sz="800" strike="sngStrike" dirty="0"/>
              <a:t> !fag  20 </a:t>
            </a:r>
            <a:r>
              <a:rPr lang="en-US" sz="800" strike="sngStrike" dirty="0" err="1"/>
              <a:t>yearold</a:t>
            </a:r>
            <a:r>
              <a:rPr lang="en-US" sz="800" strike="sngStrike" dirty="0"/>
              <a:t> runs out of room in presentation</a:t>
            </a:r>
          </a:p>
          <a:p>
            <a:r>
              <a:rPr lang="en-US" sz="800" dirty="0"/>
              <a:t>2007 pre 2010 </a:t>
            </a:r>
            <a:r>
              <a:rPr lang="en-US" sz="800" dirty="0" err="1"/>
              <a:t>presenton</a:t>
            </a:r>
            <a:r>
              <a:rPr lang="en-US" sz="800" dirty="0"/>
              <a:t> INTERNPMANET </a:t>
            </a:r>
            <a:r>
              <a:rPr lang="en-US" sz="800" dirty="0" err="1"/>
              <a:t>gheoh</a:t>
            </a:r>
            <a:r>
              <a:rPr lang="en-US" sz="800" dirty="0"/>
              <a:t>(</a:t>
            </a:r>
            <a:r>
              <a:rPr lang="en-US" sz="800" dirty="0" err="1"/>
              <a:t>kito</a:t>
            </a:r>
            <a:r>
              <a:rPr lang="en-US" sz="800" dirty="0"/>
              <a:t> </a:t>
            </a:r>
            <a:r>
              <a:rPr lang="en-US" sz="800" dirty="0" err="1"/>
              <a:t>lipsitm</a:t>
            </a:r>
            <a:r>
              <a:rPr lang="en-US" sz="800" dirty="0"/>
              <a:t>).</a:t>
            </a:r>
            <a:r>
              <a:rPr lang="en-US" sz="800" dirty="0" err="1"/>
              <a:t>VIRINGIA.carreer.avg</a:t>
            </a:r>
            <a:endParaRPr lang="en-US" sz="800" dirty="0"/>
          </a:p>
          <a:p>
            <a:r>
              <a:rPr lang="en-US" strike="sngStrike" dirty="0" err="1"/>
              <a:t>Rethorik</a:t>
            </a:r>
            <a:r>
              <a:rPr lang="en-US" dirty="0"/>
              <a:t> 2007 PENONG.BASE.PUAL.UNIVEIRYT.PENSVANIA AVE( </a:t>
            </a:r>
            <a:r>
              <a:rPr lang="en-US" dirty="0" err="1"/>
              <a:t>rethoris</a:t>
            </a:r>
            <a:r>
              <a:rPr lang="en-US" dirty="0"/>
              <a:t>-de), 2007(</a:t>
            </a:r>
            <a:r>
              <a:rPr lang="en-US" dirty="0" err="1"/>
              <a:t>rethoir</a:t>
            </a:r>
            <a:r>
              <a:rPr lang="en-US" dirty="0"/>
              <a:t>-us)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BA8084-CBFF-4C38-BBBC-559D7CEA96CB}"/>
              </a:ext>
            </a:extLst>
          </p:cNvPr>
          <p:cNvSpPr txBox="1"/>
          <p:nvPr/>
        </p:nvSpPr>
        <p:spPr>
          <a:xfrm>
            <a:off x="6380109" y="7167414"/>
            <a:ext cx="3466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How the fuck will you be </a:t>
            </a:r>
            <a:r>
              <a:rPr lang="en-US" sz="800" strike="sngStrike" dirty="0" err="1"/>
              <a:t>abl</a:t>
            </a:r>
            <a:r>
              <a:rPr lang="en-US" sz="800" strike="sngStrike" dirty="0"/>
              <a:t> to live with yourself </a:t>
            </a:r>
            <a:r>
              <a:rPr lang="en-US" sz="800" dirty="0"/>
              <a:t>ATOMCLOIC(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/e or o</a:t>
            </a:r>
            <a:r>
              <a:rPr lang="en-US" sz="800" dirty="0"/>
              <a:t>) GTFA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BB5F66-6384-4E96-84F2-5B0999C84DF1}"/>
              </a:ext>
            </a:extLst>
          </p:cNvPr>
          <p:cNvSpPr txBox="1"/>
          <p:nvPr/>
        </p:nvSpPr>
        <p:spPr>
          <a:xfrm>
            <a:off x="558500" y="649107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20Y since </a:t>
            </a:r>
            <a:r>
              <a:rPr lang="en-US" dirty="0"/>
              <a:t>2005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0ADAF3-0554-4952-B070-64F81B31B680}"/>
              </a:ext>
            </a:extLst>
          </p:cNvPr>
          <p:cNvSpPr txBox="1"/>
          <p:nvPr/>
        </p:nvSpPr>
        <p:spPr>
          <a:xfrm>
            <a:off x="4621959" y="4876916"/>
            <a:ext cx="47622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 </a:t>
            </a:r>
            <a:r>
              <a:rPr lang="en-US" strike="sngStrike" dirty="0"/>
              <a:t>Hourly </a:t>
            </a:r>
            <a:r>
              <a:rPr lang="en-US" strike="sngStrike" dirty="0" err="1"/>
              <a:t>kicksback</a:t>
            </a:r>
            <a:r>
              <a:rPr lang="en-US" strike="sngStrike" dirty="0"/>
              <a:t>/ </a:t>
            </a:r>
            <a:r>
              <a:rPr lang="en-US" strike="sngStrike" dirty="0" err="1"/>
              <a:t>Prolifcs</a:t>
            </a:r>
            <a:r>
              <a:rPr lang="en-US" strike="sngStrike" dirty="0"/>
              <a:t> / </a:t>
            </a:r>
            <a:r>
              <a:rPr lang="en-US" strike="sngStrike" dirty="0" err="1"/>
              <a:t>Tamgropu</a:t>
            </a:r>
            <a:r>
              <a:rPr lang="en-US" strike="sngStrike" dirty="0"/>
              <a:t> </a:t>
            </a:r>
          </a:p>
          <a:p>
            <a:r>
              <a:rPr lang="en-US" strike="sngStrike" dirty="0"/>
              <a:t>JFK($250/hour), JFK($1000/h FBI:WMD:!PREA)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FBC84F9-C2A2-4489-B970-690F3A8F615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56" y="4998720"/>
            <a:ext cx="478356" cy="4783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BB725CF-CBDF-4E89-BE85-1101CBCD12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435" y="5042746"/>
            <a:ext cx="314388" cy="31438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2504830F-F570-483C-8A33-F3D94687279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482306" y="5058103"/>
            <a:ext cx="998188" cy="2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88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65E2F04-5F18-421E-A4E1-C006DE519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92" y="1464404"/>
            <a:ext cx="1743075" cy="2619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D90C839-0545-4F56-BAE0-13E40434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651" y="2348720"/>
            <a:ext cx="3659213" cy="1080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B5E137-0E5B-4187-8FDB-60D9C9E1F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0326" y="1186248"/>
            <a:ext cx="2876760" cy="28975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D43DD1-9B62-4B4B-89BF-807E9CAA1E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255" y="4574349"/>
            <a:ext cx="2857500" cy="16002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186DA2D-2A80-418F-B476-413727076641}"/>
              </a:ext>
            </a:extLst>
          </p:cNvPr>
          <p:cNvSpPr/>
          <p:nvPr/>
        </p:nvSpPr>
        <p:spPr>
          <a:xfrm>
            <a:off x="892461" y="4435438"/>
            <a:ext cx="3274540" cy="12168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80-EAST </a:t>
            </a:r>
          </a:p>
          <a:p>
            <a:pPr algn="ctr"/>
            <a:r>
              <a:rPr lang="en-US" dirty="0"/>
              <a:t>Foster City San Mateo - Dublin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A3CCE9-41AF-4675-B955-B7F8357116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001" y="4574349"/>
            <a:ext cx="2619375" cy="174307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600A71-0CA7-40DF-A5F9-5C42945AC2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60" y="1527052"/>
            <a:ext cx="906841" cy="68275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85FA207-00E9-41B3-AA5A-1903DC47EA1C}"/>
              </a:ext>
            </a:extLst>
          </p:cNvPr>
          <p:cNvCxnSpPr/>
          <p:nvPr/>
        </p:nvCxnSpPr>
        <p:spPr>
          <a:xfrm flipV="1">
            <a:off x="6685005" y="1322173"/>
            <a:ext cx="3571103" cy="887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AE8BD006-DC4B-464B-BE64-14E505B7DA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5361" y="2283651"/>
            <a:ext cx="597734" cy="39776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A530CBE-EC0F-4D0F-8319-99F397532C0E}"/>
              </a:ext>
            </a:extLst>
          </p:cNvPr>
          <p:cNvSpPr txBox="1"/>
          <p:nvPr/>
        </p:nvSpPr>
        <p:spPr>
          <a:xfrm>
            <a:off x="5441679" y="3567911"/>
            <a:ext cx="37073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HOCM:JESUSE:!HOCEM:LBILL♥LACE</a:t>
            </a:r>
          </a:p>
          <a:p>
            <a:r>
              <a:rPr lang="en-US" dirty="0"/>
              <a:t>41.</a:t>
            </a:r>
            <a:r>
              <a:rPr lang="en-US" sz="800" strike="sngStrike" dirty="0"/>
              <a:t>Touch.employe.chris.ventura</a:t>
            </a:r>
          </a:p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 Ill thro you off this boat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A789162-387D-4D26-AE88-874B5AA62B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073" y="6513572"/>
            <a:ext cx="1811256" cy="29025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1B0049-8D9F-471C-80A3-5A1E3C3D0655}"/>
              </a:ext>
            </a:extLst>
          </p:cNvPr>
          <p:cNvCxnSpPr>
            <a:stCxn id="23" idx="1"/>
          </p:cNvCxnSpPr>
          <p:nvPr/>
        </p:nvCxnSpPr>
        <p:spPr>
          <a:xfrm>
            <a:off x="590073" y="6658700"/>
            <a:ext cx="35769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EFAE4500-450C-45DF-AEF5-E39497C48C6C}"/>
              </a:ext>
            </a:extLst>
          </p:cNvPr>
          <p:cNvSpPr txBox="1"/>
          <p:nvPr/>
        </p:nvSpPr>
        <p:spPr>
          <a:xfrm>
            <a:off x="2767914" y="6275168"/>
            <a:ext cx="2349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1D8723.PREA.§187.!41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66036F0-74AC-40FB-93FE-010384B30F74}"/>
              </a:ext>
            </a:extLst>
          </p:cNvPr>
          <p:cNvCxnSpPr/>
          <p:nvPr/>
        </p:nvCxnSpPr>
        <p:spPr>
          <a:xfrm>
            <a:off x="271849" y="1527052"/>
            <a:ext cx="12591535" cy="5429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762E083-F360-459C-8A5C-614D903DD710}"/>
              </a:ext>
            </a:extLst>
          </p:cNvPr>
          <p:cNvCxnSpPr/>
          <p:nvPr/>
        </p:nvCxnSpPr>
        <p:spPr>
          <a:xfrm flipV="1">
            <a:off x="345989" y="1717589"/>
            <a:ext cx="11442357" cy="4795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6CF6D1-1C12-4BFE-9115-CF1545E1C091}"/>
              </a:ext>
            </a:extLst>
          </p:cNvPr>
          <p:cNvSpPr/>
          <p:nvPr/>
        </p:nvSpPr>
        <p:spPr>
          <a:xfrm>
            <a:off x="179009" y="861533"/>
            <a:ext cx="12012991" cy="3283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069366-8F1E-46E7-8263-65BA53B8FCD7}"/>
              </a:ext>
            </a:extLst>
          </p:cNvPr>
          <p:cNvSpPr/>
          <p:nvPr/>
        </p:nvSpPr>
        <p:spPr>
          <a:xfrm>
            <a:off x="179009" y="4274316"/>
            <a:ext cx="12012991" cy="2545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1C6F27-1853-4FFE-AEF0-FDCC06F93D41}"/>
              </a:ext>
            </a:extLst>
          </p:cNvPr>
          <p:cNvSpPr/>
          <p:nvPr/>
        </p:nvSpPr>
        <p:spPr>
          <a:xfrm>
            <a:off x="-86497" y="1322173"/>
            <a:ext cx="1518164" cy="3954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STEVE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14818A-3703-449F-BA4F-8F9331834E0F}"/>
              </a:ext>
            </a:extLst>
          </p:cNvPr>
          <p:cNvSpPr txBox="1"/>
          <p:nvPr/>
        </p:nvSpPr>
        <p:spPr>
          <a:xfrm>
            <a:off x="-63665" y="1508168"/>
            <a:ext cx="29677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2005,2010 since : 25Y</a:t>
            </a:r>
          </a:p>
          <a:p>
            <a:r>
              <a:rPr lang="en-US" sz="800" dirty="0"/>
              <a:t>[x] no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6DDACC4-7C7E-4326-9BDD-886820BBDC62}"/>
              </a:ext>
            </a:extLst>
          </p:cNvPr>
          <p:cNvCxnSpPr/>
          <p:nvPr/>
        </p:nvCxnSpPr>
        <p:spPr>
          <a:xfrm flipV="1">
            <a:off x="892461" y="1062681"/>
            <a:ext cx="4408588" cy="1826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804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12BACB-8BE2-42ED-95EB-682D3CF09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252" y="1512093"/>
            <a:ext cx="1428750" cy="800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622D728-4F89-472A-B0FA-C0DDE078F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783" y="2940780"/>
            <a:ext cx="1136050" cy="9764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E798C9-8611-4137-9CF7-6DB2038F57A7}"/>
              </a:ext>
            </a:extLst>
          </p:cNvPr>
          <p:cNvCxnSpPr/>
          <p:nvPr/>
        </p:nvCxnSpPr>
        <p:spPr>
          <a:xfrm flipV="1">
            <a:off x="3842952" y="3138616"/>
            <a:ext cx="2026508" cy="630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2CD133D-6672-4BBE-B0DF-F7C1B1828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30" y="2628900"/>
            <a:ext cx="2857500" cy="16002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825E178-6A68-4FFC-80FD-A70B880DE145}"/>
              </a:ext>
            </a:extLst>
          </p:cNvPr>
          <p:cNvSpPr txBox="1"/>
          <p:nvPr/>
        </p:nvSpPr>
        <p:spPr>
          <a:xfrm>
            <a:off x="889686" y="2174789"/>
            <a:ext cx="3303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41.Pope.St. </a:t>
            </a:r>
            <a:r>
              <a:rPr lang="en-US" dirty="0" err="1"/>
              <a:t>Anslmo.Chruch</a:t>
            </a:r>
            <a:r>
              <a:rPr lang="en-US" dirty="0"/>
              <a:t> Piano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4286E42-FF84-4DEF-8350-A0F520D12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213" y="3054621"/>
            <a:ext cx="891617" cy="667852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95154FC-0BE3-482A-B950-1011243F605B}"/>
              </a:ext>
            </a:extLst>
          </p:cNvPr>
          <p:cNvCxnSpPr/>
          <p:nvPr/>
        </p:nvCxnSpPr>
        <p:spPr>
          <a:xfrm flipV="1">
            <a:off x="6096000" y="2730843"/>
            <a:ext cx="2145957" cy="1498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707E7E61-6F59-4F08-AD40-BABFEA3329FA}"/>
              </a:ext>
            </a:extLst>
          </p:cNvPr>
          <p:cNvSpPr txBox="1"/>
          <p:nvPr/>
        </p:nvSpPr>
        <p:spPr>
          <a:xfrm>
            <a:off x="2541292" y="5029200"/>
            <a:ext cx="4285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 NAMCE CHANE(free pizza; PEAGON,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33D641-B5AC-4350-BF1C-034808117AB2}"/>
              </a:ext>
            </a:extLst>
          </p:cNvPr>
          <p:cNvSpPr txBox="1"/>
          <p:nvPr/>
        </p:nvSpPr>
        <p:spPr>
          <a:xfrm>
            <a:off x="2928551" y="4823595"/>
            <a:ext cx="4637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911 two birds will come, </a:t>
            </a:r>
            <a:r>
              <a:rPr lang="en-US" strike="sngStrike" dirty="0" err="1"/>
              <a:t>buring</a:t>
            </a:r>
            <a:r>
              <a:rPr lang="en-US" strike="sngStrike" dirty="0"/>
              <a:t> </a:t>
            </a:r>
            <a:r>
              <a:rPr lang="en-US" strike="sngStrike" dirty="0" err="1"/>
              <a:t>obma</a:t>
            </a:r>
            <a:r>
              <a:rPr lang="en-US" strike="sngStrike" dirty="0"/>
              <a:t> is </a:t>
            </a:r>
            <a:r>
              <a:rPr lang="en-US" strike="sngStrike" dirty="0" err="1"/>
              <a:t>osma</a:t>
            </a:r>
            <a:endParaRPr lang="en-US" strike="sngStrike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8B4CAD31-C427-408A-AD48-16527871F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957" y="2410752"/>
            <a:ext cx="3520784" cy="195558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CEC9A09-6725-4739-8185-BFE150D8A6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0" y="1869787"/>
            <a:ext cx="904746" cy="904746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7486C48-99D6-46A6-864B-4533C20A1DA8}"/>
              </a:ext>
            </a:extLst>
          </p:cNvPr>
          <p:cNvSpPr txBox="1"/>
          <p:nvPr/>
        </p:nvSpPr>
        <p:spPr>
          <a:xfrm>
            <a:off x="284205" y="1383957"/>
            <a:ext cx="3639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 </a:t>
            </a:r>
            <a:r>
              <a:rPr lang="en-US" dirty="0"/>
              <a:t>1986/7 VP GERMANY </a:t>
            </a:r>
            <a:r>
              <a:rPr lang="en-US" sz="800" strike="sngStrike" dirty="0"/>
              <a:t>max max/aliens(Robert)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81390C-96F4-4870-B65F-E975FBE20E0F}"/>
              </a:ext>
            </a:extLst>
          </p:cNvPr>
          <p:cNvCxnSpPr/>
          <p:nvPr/>
        </p:nvCxnSpPr>
        <p:spPr>
          <a:xfrm flipV="1">
            <a:off x="6013042" y="2730843"/>
            <a:ext cx="2145957" cy="149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9AEBFE7-B16F-4D0B-99C2-C7DF6D66E8BE}"/>
              </a:ext>
            </a:extLst>
          </p:cNvPr>
          <p:cNvSpPr txBox="1"/>
          <p:nvPr/>
        </p:nvSpPr>
        <p:spPr>
          <a:xfrm>
            <a:off x="648696" y="5606464"/>
            <a:ext cx="22798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Fredy</a:t>
            </a:r>
            <a:r>
              <a:rPr lang="en-US" dirty="0"/>
              <a:t> </a:t>
            </a:r>
            <a:r>
              <a:rPr lang="en-US" dirty="0" err="1"/>
              <a:t>kurger</a:t>
            </a:r>
            <a:r>
              <a:rPr lang="en-US" dirty="0"/>
              <a:t> </a:t>
            </a:r>
            <a:r>
              <a:rPr lang="en-US" dirty="0" err="1"/>
              <a:t>haouse</a:t>
            </a:r>
            <a:endParaRPr lang="en-US" dirty="0"/>
          </a:p>
          <a:p>
            <a:r>
              <a:rPr lang="en-US" dirty="0"/>
              <a:t>FBI:WMD DUBLL radio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592766-A02C-45E7-A4FE-F5B133D7158A}"/>
              </a:ext>
            </a:extLst>
          </p:cNvPr>
          <p:cNvCxnSpPr/>
          <p:nvPr/>
        </p:nvCxnSpPr>
        <p:spPr>
          <a:xfrm>
            <a:off x="598530" y="5820032"/>
            <a:ext cx="249065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3DD8FE9E-69AE-46B2-ACEB-017AF414D715}"/>
              </a:ext>
            </a:extLst>
          </p:cNvPr>
          <p:cNvSpPr txBox="1"/>
          <p:nvPr/>
        </p:nvSpPr>
        <p:spPr>
          <a:xfrm>
            <a:off x="3558746" y="5832389"/>
            <a:ext cx="674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ATOMCLOK(</a:t>
            </a:r>
            <a:r>
              <a:rPr lang="en-US" dirty="0" err="1"/>
              <a:t>Doughere</a:t>
            </a:r>
            <a:r>
              <a:rPr lang="en-US" dirty="0"/>
              <a:t> near school </a:t>
            </a:r>
            <a:r>
              <a:rPr lang="en-US" dirty="0" err="1"/>
              <a:t>bewtte</a:t>
            </a:r>
            <a:r>
              <a:rPr lang="en-US" dirty="0"/>
              <a:t> </a:t>
            </a:r>
            <a:r>
              <a:rPr lang="en-US" dirty="0" err="1"/>
              <a:t>startuks</a:t>
            </a:r>
            <a:r>
              <a:rPr lang="en-US" dirty="0"/>
              <a:t> and ATOMCLOCIEK)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743D6C2-8774-4CDA-886E-5B673ECDB1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" y="806901"/>
            <a:ext cx="876969" cy="9047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5598311-74E5-4DE6-8040-4142058F56C7}"/>
              </a:ext>
            </a:extLst>
          </p:cNvPr>
          <p:cNvSpPr txBox="1"/>
          <p:nvPr/>
        </p:nvSpPr>
        <p:spPr>
          <a:xfrm>
            <a:off x="1173892" y="976184"/>
            <a:ext cx="3883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HOMCEI:DOG:HOOVER.G.GOD(</a:t>
            </a:r>
            <a:r>
              <a:rPr lang="en-US" strike="sngStrike" dirty="0" err="1"/>
              <a:t>odi</a:t>
            </a:r>
            <a:r>
              <a:rPr lang="en-US" strike="sngStrike" dirty="0"/>
              <a:t>/tis)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C6CF72B-0313-450F-80A3-87093A71E3B6}"/>
              </a:ext>
            </a:extLst>
          </p:cNvPr>
          <p:cNvCxnSpPr/>
          <p:nvPr/>
        </p:nvCxnSpPr>
        <p:spPr>
          <a:xfrm flipV="1">
            <a:off x="6165442" y="2883243"/>
            <a:ext cx="2145957" cy="149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0842E19-A5AC-4978-B4F9-E4AF42434210}"/>
              </a:ext>
            </a:extLst>
          </p:cNvPr>
          <p:cNvCxnSpPr/>
          <p:nvPr/>
        </p:nvCxnSpPr>
        <p:spPr>
          <a:xfrm flipV="1">
            <a:off x="6684195" y="1240935"/>
            <a:ext cx="2145957" cy="14982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A61DD77-7B45-4E61-B820-DEF2F85FBF14}"/>
              </a:ext>
            </a:extLst>
          </p:cNvPr>
          <p:cNvSpPr txBox="1"/>
          <p:nvPr/>
        </p:nvSpPr>
        <p:spPr>
          <a:xfrm>
            <a:off x="1788623" y="1753289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LANGLEY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6AC84D92-5BB6-4194-99BE-4C8096D9B9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446" y="949119"/>
            <a:ext cx="2423370" cy="3868247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BBB228B2-D3E3-4E5B-88E8-510D5E8D4059}"/>
              </a:ext>
            </a:extLst>
          </p:cNvPr>
          <p:cNvSpPr txBox="1"/>
          <p:nvPr/>
        </p:nvSpPr>
        <p:spPr>
          <a:xfrm>
            <a:off x="8641235" y="4817366"/>
            <a:ext cx="3801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!HOMEI:LLUX:VHS</a:t>
            </a:r>
            <a:br>
              <a:rPr lang="en-US" dirty="0"/>
            </a:br>
            <a:r>
              <a:rPr lang="en-US" dirty="0"/>
              <a:t>HCOEM:LUX:COUNTRY:LUMEMBORUG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F63F552-EA36-4E72-BFC1-3FC764F84284}"/>
              </a:ext>
            </a:extLst>
          </p:cNvPr>
          <p:cNvSpPr txBox="1"/>
          <p:nvPr/>
        </p:nvSpPr>
        <p:spPr>
          <a:xfrm>
            <a:off x="9491845" y="5456828"/>
            <a:ext cx="2464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Automed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Wolfgan</a:t>
            </a:r>
            <a:r>
              <a:rPr lang="en-US" sz="800" strike="sngStrike" dirty="0"/>
              <a:t> Lux; </a:t>
            </a:r>
            <a:r>
              <a:rPr lang="en-US" sz="800" strike="sngStrike" dirty="0" err="1"/>
              <a:t>passwocodes</a:t>
            </a:r>
            <a:r>
              <a:rPr lang="en-US" sz="800" strike="sngStrike" dirty="0"/>
              <a:t>; now </a:t>
            </a:r>
            <a:r>
              <a:rPr lang="en-US" sz="800" strike="sngStrike" dirty="0" err="1"/>
              <a:t>terroriests</a:t>
            </a:r>
            <a:r>
              <a:rPr lang="en-US" sz="800" strike="sngStrike" dirty="0"/>
              <a:t>.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98986A9D-5E74-431B-91F5-F3DAE6BAC9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2" y="1343823"/>
            <a:ext cx="293305" cy="320589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A06008D-99BF-4798-BE5B-AABC59AED1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905" y="1439858"/>
            <a:ext cx="635986" cy="84907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C303F1AB-70E3-470F-88C2-5119F9E85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25" y="1459468"/>
            <a:ext cx="584170" cy="779897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93E8535-9866-4765-91DB-7B4EE524800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372" y="1407220"/>
            <a:ext cx="852139" cy="852139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837518D0-0212-4122-985C-2C86B5C8B325}"/>
              </a:ext>
            </a:extLst>
          </p:cNvPr>
          <p:cNvCxnSpPr>
            <a:cxnSpLocks/>
          </p:cNvCxnSpPr>
          <p:nvPr/>
        </p:nvCxnSpPr>
        <p:spPr>
          <a:xfrm flipV="1">
            <a:off x="3901806" y="1282184"/>
            <a:ext cx="2799876" cy="8979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D9868F0-D376-49E9-AA58-51D6CF9CB38A}"/>
              </a:ext>
            </a:extLst>
          </p:cNvPr>
          <p:cNvCxnSpPr>
            <a:cxnSpLocks/>
          </p:cNvCxnSpPr>
          <p:nvPr/>
        </p:nvCxnSpPr>
        <p:spPr>
          <a:xfrm>
            <a:off x="4064325" y="1505633"/>
            <a:ext cx="2730041" cy="6482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41F9AA2C-8623-4821-AD80-B337D7B466CD}"/>
              </a:ext>
            </a:extLst>
          </p:cNvPr>
          <p:cNvSpPr/>
          <p:nvPr/>
        </p:nvSpPr>
        <p:spPr>
          <a:xfrm>
            <a:off x="972644" y="824078"/>
            <a:ext cx="8366727" cy="16857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9486AC1-F3C8-4BC1-B9A8-25894C80E2A5}"/>
              </a:ext>
            </a:extLst>
          </p:cNvPr>
          <p:cNvSpPr/>
          <p:nvPr/>
        </p:nvSpPr>
        <p:spPr>
          <a:xfrm>
            <a:off x="3538988" y="2654801"/>
            <a:ext cx="5952857" cy="16857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239B01E-62D0-4236-B1C6-21AF267D3FC0}"/>
              </a:ext>
            </a:extLst>
          </p:cNvPr>
          <p:cNvSpPr/>
          <p:nvPr/>
        </p:nvSpPr>
        <p:spPr>
          <a:xfrm>
            <a:off x="648696" y="4817366"/>
            <a:ext cx="7845453" cy="16857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273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FA2C77-9FBD-4BAA-BEDB-BE6E5C8536D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2AD5B-A6EB-4C63-9DC9-AE0A3468622A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2CE6F-C999-4F9A-8030-A8548901BA7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D8F53-8DA8-4FD6-BBC4-BB552AB2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35" y="1060330"/>
            <a:ext cx="2423370" cy="3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72D3A-5DDE-4373-A61A-99A34CFED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0" y="1869787"/>
            <a:ext cx="904746" cy="904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2F550-6F98-4551-809F-795AF599A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" y="806901"/>
            <a:ext cx="876969" cy="90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0B760-E7E4-4C0A-A7A3-D5901319B03D}"/>
              </a:ext>
            </a:extLst>
          </p:cNvPr>
          <p:cNvSpPr txBox="1"/>
          <p:nvPr/>
        </p:nvSpPr>
        <p:spPr>
          <a:xfrm>
            <a:off x="6654220" y="878792"/>
            <a:ext cx="3801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!HOMEI:LLUX:VHS</a:t>
            </a:r>
            <a:br>
              <a:rPr lang="en-US" dirty="0"/>
            </a:br>
            <a:r>
              <a:rPr lang="en-US" dirty="0"/>
              <a:t>HCOEM:LUX:COUNTRY:LUMEMBORUG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427A2-46D0-49BA-8A74-A215D0977AF0}"/>
              </a:ext>
            </a:extLst>
          </p:cNvPr>
          <p:cNvSpPr txBox="1"/>
          <p:nvPr/>
        </p:nvSpPr>
        <p:spPr>
          <a:xfrm>
            <a:off x="6524368" y="1618735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747F4-144A-4E47-A59D-CA88B56AB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725" y="2306302"/>
            <a:ext cx="7533497" cy="3868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AAC25E-1812-4BD7-B50D-935B72AF6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5" y="5593270"/>
            <a:ext cx="528637" cy="3628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CDFF13-FD0E-40F6-A6F5-AB742DB0E574}"/>
              </a:ext>
            </a:extLst>
          </p:cNvPr>
          <p:cNvCxnSpPr/>
          <p:nvPr/>
        </p:nvCxnSpPr>
        <p:spPr>
          <a:xfrm flipV="1">
            <a:off x="2369950" y="5463414"/>
            <a:ext cx="1322173" cy="49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4A7A-CC7D-4411-B2AE-E3C2B2D62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50" y="5350894"/>
            <a:ext cx="884817" cy="4847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AA6E01-8840-488B-B2E9-5F5B2C558C77}"/>
              </a:ext>
            </a:extLst>
          </p:cNvPr>
          <p:cNvCxnSpPr/>
          <p:nvPr/>
        </p:nvCxnSpPr>
        <p:spPr>
          <a:xfrm flipV="1">
            <a:off x="2925707" y="5463414"/>
            <a:ext cx="1322173" cy="49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E56DC-BBB0-489F-ACF7-11D743708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8" y="4520880"/>
            <a:ext cx="20859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9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FA2C77-9FBD-4BAA-BEDB-BE6E5C8536D1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62AD5B-A6EB-4C63-9DC9-AE0A3468622A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62CE6F-C999-4F9A-8030-A8548901BA7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2D8F53-8DA8-4FD6-BBC4-BB552AB2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635" y="1060330"/>
            <a:ext cx="2423370" cy="38682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72D3A-5DDE-4373-A61A-99A34CFED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0" y="1869787"/>
            <a:ext cx="904746" cy="9047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D2F550-6F98-4551-809F-795AF599A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" y="806901"/>
            <a:ext cx="876969" cy="9047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20B760-E7E4-4C0A-A7A3-D5901319B03D}"/>
              </a:ext>
            </a:extLst>
          </p:cNvPr>
          <p:cNvSpPr txBox="1"/>
          <p:nvPr/>
        </p:nvSpPr>
        <p:spPr>
          <a:xfrm>
            <a:off x="6654220" y="878792"/>
            <a:ext cx="3801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!HOMEI:LLUX:VHS</a:t>
            </a:r>
            <a:br>
              <a:rPr lang="en-US" dirty="0"/>
            </a:br>
            <a:r>
              <a:rPr lang="en-US" dirty="0"/>
              <a:t>HCOEM:LUX:COUNTRY:LUMEMBORUG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1427A2-46D0-49BA-8A74-A215D0977AF0}"/>
              </a:ext>
            </a:extLst>
          </p:cNvPr>
          <p:cNvSpPr txBox="1"/>
          <p:nvPr/>
        </p:nvSpPr>
        <p:spPr>
          <a:xfrm>
            <a:off x="6524368" y="1618735"/>
            <a:ext cx="175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89747F4-144A-4E47-A59D-CA88B56AB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725" y="2306302"/>
            <a:ext cx="7533497" cy="386824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AAC25E-1812-4BD7-B50D-935B72AF6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15" y="5593270"/>
            <a:ext cx="528637" cy="36282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CDFF13-FD0E-40F6-A6F5-AB742DB0E574}"/>
              </a:ext>
            </a:extLst>
          </p:cNvPr>
          <p:cNvCxnSpPr/>
          <p:nvPr/>
        </p:nvCxnSpPr>
        <p:spPr>
          <a:xfrm flipV="1">
            <a:off x="2369950" y="5463414"/>
            <a:ext cx="1322173" cy="49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58D4A7A-CC7D-4411-B2AE-E3C2B2D62C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50" y="5350894"/>
            <a:ext cx="884817" cy="484751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AA6E01-8840-488B-B2E9-5F5B2C558C77}"/>
              </a:ext>
            </a:extLst>
          </p:cNvPr>
          <p:cNvCxnSpPr/>
          <p:nvPr/>
        </p:nvCxnSpPr>
        <p:spPr>
          <a:xfrm flipV="1">
            <a:off x="2925707" y="5463414"/>
            <a:ext cx="1322173" cy="49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259E56DC-BBB0-489F-ACF7-11D7437081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8" y="4520880"/>
            <a:ext cx="2085975" cy="2190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BB9522-061D-4B3B-8B4D-16A0D1CD03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50" y="5786347"/>
            <a:ext cx="441247" cy="66307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8B14E4E-37E4-4EB3-BC31-82A0EB2F34F5}"/>
              </a:ext>
            </a:extLst>
          </p:cNvPr>
          <p:cNvCxnSpPr/>
          <p:nvPr/>
        </p:nvCxnSpPr>
        <p:spPr>
          <a:xfrm flipV="1">
            <a:off x="3063308" y="5797811"/>
            <a:ext cx="1322173" cy="492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462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>
            <a:extLst>
              <a:ext uri="{FF2B5EF4-FFF2-40B4-BE49-F238E27FC236}">
                <a16:creationId xmlns:a16="http://schemas.microsoft.com/office/drawing/2014/main" id="{32BB0F21-B4DC-4110-8C5C-AD62BBBD4BEB}"/>
              </a:ext>
            </a:extLst>
          </p:cNvPr>
          <p:cNvSpPr txBox="1"/>
          <p:nvPr/>
        </p:nvSpPr>
        <p:spPr>
          <a:xfrm>
            <a:off x="8776644" y="3320578"/>
            <a:ext cx="25140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John Roger, </a:t>
            </a:r>
            <a:r>
              <a:rPr lang="en-US" sz="800" strike="sngStrike" dirty="0" err="1"/>
              <a:t>Paytouch</a:t>
            </a:r>
            <a:endParaRPr lang="en-US" sz="800" strike="sngStrike" dirty="0"/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cocaint</a:t>
            </a:r>
            <a:r>
              <a:rPr lang="en-US" dirty="0"/>
              <a:t>)</a:t>
            </a:r>
          </a:p>
          <a:p>
            <a:r>
              <a:rPr lang="en-US" dirty="0"/>
              <a:t>41.KOCMANE.</a:t>
            </a:r>
            <a:r>
              <a:rPr lang="en-US" sz="800" strike="sngStrike" dirty="0"/>
              <a:t>marx(</a:t>
            </a:r>
            <a:r>
              <a:rPr lang="en-US" sz="800" strike="sngStrike" dirty="0" err="1"/>
              <a:t>timcook,mughsot</a:t>
            </a:r>
            <a:r>
              <a:rPr lang="en-US" sz="800" strike="sngStrike" dirty="0"/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BA8DC9-035F-43F5-A6C8-781A9BF297E8}"/>
              </a:ext>
            </a:extLst>
          </p:cNvPr>
          <p:cNvSpPr/>
          <p:nvPr/>
        </p:nvSpPr>
        <p:spPr>
          <a:xfrm>
            <a:off x="4856782" y="1201958"/>
            <a:ext cx="25686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18 Treason US Code 2381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3349195-DDF7-4066-A4DE-6DEE17C0B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782" y="1765922"/>
            <a:ext cx="2781364" cy="2781364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894C026-61BF-4458-B99E-7C9130299B63}"/>
              </a:ext>
            </a:extLst>
          </p:cNvPr>
          <p:cNvCxnSpPr/>
          <p:nvPr/>
        </p:nvCxnSpPr>
        <p:spPr>
          <a:xfrm>
            <a:off x="4102443" y="2323070"/>
            <a:ext cx="4275438" cy="174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D408CABC-B638-484C-9097-341267651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299" y="2323070"/>
            <a:ext cx="1908633" cy="95732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2E7A35E-BD0C-4825-9D41-1DA316773C37}"/>
              </a:ext>
            </a:extLst>
          </p:cNvPr>
          <p:cNvSpPr txBox="1"/>
          <p:nvPr/>
        </p:nvSpPr>
        <p:spPr>
          <a:xfrm>
            <a:off x="8958648" y="1581256"/>
            <a:ext cx="120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MUGSHOT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CCEC2A-2C79-4795-A8E0-EB49DD407CB6}"/>
              </a:ext>
            </a:extLst>
          </p:cNvPr>
          <p:cNvSpPr/>
          <p:nvPr/>
        </p:nvSpPr>
        <p:spPr>
          <a:xfrm>
            <a:off x="4287795" y="1561890"/>
            <a:ext cx="3707027" cy="3133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335897-14FC-430A-B70B-B3E207A34FD4}"/>
              </a:ext>
            </a:extLst>
          </p:cNvPr>
          <p:cNvCxnSpPr/>
          <p:nvPr/>
        </p:nvCxnSpPr>
        <p:spPr>
          <a:xfrm flipV="1">
            <a:off x="7772400" y="2323070"/>
            <a:ext cx="4065373" cy="1105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88BDA73-441A-4525-A939-FFDBD8F1865D}"/>
              </a:ext>
            </a:extLst>
          </p:cNvPr>
          <p:cNvSpPr/>
          <p:nvPr/>
        </p:nvSpPr>
        <p:spPr>
          <a:xfrm>
            <a:off x="8180174" y="1561890"/>
            <a:ext cx="3707027" cy="3133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8450B76-AAEB-470F-AEC1-614BFC0BB9F2}"/>
              </a:ext>
            </a:extLst>
          </p:cNvPr>
          <p:cNvSpPr/>
          <p:nvPr/>
        </p:nvSpPr>
        <p:spPr>
          <a:xfrm>
            <a:off x="395416" y="1561890"/>
            <a:ext cx="3707027" cy="31336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2A6F71F5-1ABE-4708-9A21-95F2797AF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000" y="1561890"/>
            <a:ext cx="3683086" cy="2105159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70CD996-3D00-4612-8A46-A55B190AF9AD}"/>
              </a:ext>
            </a:extLst>
          </p:cNvPr>
          <p:cNvCxnSpPr/>
          <p:nvPr/>
        </p:nvCxnSpPr>
        <p:spPr>
          <a:xfrm flipV="1">
            <a:off x="4955059" y="1765922"/>
            <a:ext cx="2817341" cy="1780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214195B-3B72-4962-B638-60B12B6B7C94}"/>
              </a:ext>
            </a:extLst>
          </p:cNvPr>
          <p:cNvCxnSpPr/>
          <p:nvPr/>
        </p:nvCxnSpPr>
        <p:spPr>
          <a:xfrm flipV="1">
            <a:off x="5107459" y="1918322"/>
            <a:ext cx="2817341" cy="17804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D26B864-C41E-40CE-B73C-8AA96FC08543}"/>
              </a:ext>
            </a:extLst>
          </p:cNvPr>
          <p:cNvSpPr txBox="1"/>
          <p:nvPr/>
        </p:nvSpPr>
        <p:spPr>
          <a:xfrm>
            <a:off x="5758249" y="951470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!VIRGINIA</a:t>
            </a:r>
          </a:p>
        </p:txBody>
      </p:sp>
    </p:spTree>
    <p:extLst>
      <p:ext uri="{BB962C8B-B14F-4D97-AF65-F5344CB8AC3E}">
        <p14:creationId xmlns:p14="http://schemas.microsoft.com/office/powerpoint/2010/main" val="3243495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/>
          <p:cNvCxnSpPr/>
          <p:nvPr/>
        </p:nvCxnSpPr>
        <p:spPr>
          <a:xfrm flipH="1">
            <a:off x="1916240" y="1502370"/>
            <a:ext cx="2355135" cy="1843793"/>
          </a:xfrm>
          <a:prstGeom prst="straightConnector1">
            <a:avLst/>
          </a:prstGeom>
          <a:ln w="571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609" y="4074899"/>
            <a:ext cx="1885950" cy="242887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578246" y="4074899"/>
            <a:ext cx="1866378" cy="2428875"/>
          </a:xfrm>
          <a:prstGeom prst="rect">
            <a:avLst/>
          </a:prstGeom>
          <a:solidFill>
            <a:srgbClr val="FF09B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HUSTLER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07" y="916607"/>
            <a:ext cx="8763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82" y="2941611"/>
            <a:ext cx="404552" cy="404552"/>
          </a:xfrm>
          <a:prstGeom prst="rect">
            <a:avLst/>
          </a:prstGeom>
        </p:spPr>
      </p:pic>
      <p:cxnSp>
        <p:nvCxnSpPr>
          <p:cNvPr id="8" name="Straight Connector 7"/>
          <p:cNvCxnSpPr>
            <a:stCxn id="5" idx="1"/>
          </p:cNvCxnSpPr>
          <p:nvPr/>
        </p:nvCxnSpPr>
        <p:spPr>
          <a:xfrm flipV="1">
            <a:off x="2124082" y="2935441"/>
            <a:ext cx="464973" cy="2084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005763" y="2615365"/>
            <a:ext cx="310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Pope.Monestary.St</a:t>
            </a:r>
            <a:r>
              <a:rPr lang="en-US" dirty="0"/>
              <a:t>. </a:t>
            </a:r>
            <a:r>
              <a:rPr lang="en-US" dirty="0" err="1"/>
              <a:t>Anselm.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1916240" y="2370921"/>
            <a:ext cx="1495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Pope.Cologn</a:t>
            </a:r>
            <a:r>
              <a:rPr lang="en-US" dirty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3661" y="3395206"/>
            <a:ext cx="32732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ATOMICCLOCK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127310" y="3795386"/>
            <a:ext cx="2793304" cy="2880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25" y="3908380"/>
            <a:ext cx="844087" cy="8440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288" y="3908381"/>
            <a:ext cx="844086" cy="84408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798" y="3834069"/>
            <a:ext cx="953651" cy="9536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988248" y="2142641"/>
            <a:ext cx="2674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Metin</a:t>
            </a:r>
            <a:r>
              <a:rPr lang="en-US" dirty="0"/>
              <a:t> Telle, </a:t>
            </a:r>
            <a:r>
              <a:rPr lang="en-US" dirty="0" err="1"/>
              <a:t>Erico</a:t>
            </a:r>
            <a:r>
              <a:rPr lang="en-US" dirty="0"/>
              <a:t> </a:t>
            </a:r>
            <a:r>
              <a:rPr lang="en-US" dirty="0" err="1"/>
              <a:t>Chellmie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811838" y="1338111"/>
            <a:ext cx="262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Workday, Human </a:t>
            </a:r>
            <a:r>
              <a:rPr lang="en-US" dirty="0" err="1"/>
              <a:t>Resouce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1704396" y="2085467"/>
            <a:ext cx="9075243" cy="7716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78668" y="890744"/>
            <a:ext cx="42516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!PMP:CERTIFIDED:VIRIGN:MARY:STANFORD</a:t>
            </a:r>
          </a:p>
          <a:p>
            <a:r>
              <a:rPr lang="en-US" sz="800" dirty="0"/>
              <a:t>WEBSPHERE:CERFIED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74117" y="912206"/>
            <a:ext cx="2133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CPVA.PREA.§187</a:t>
            </a:r>
          </a:p>
          <a:p>
            <a:r>
              <a:rPr lang="en-US" sz="800" dirty="0"/>
              <a:t>TOGAF:CERFIED:ENTERPISE ACHEITEC:TARGET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49523" y="1292051"/>
            <a:ext cx="1723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UeberEast</a:t>
            </a:r>
            <a:r>
              <a:rPr lang="en-US" dirty="0"/>
              <a:t>, India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24624" y="1306929"/>
            <a:ext cx="196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Apple.Tango</a:t>
            </a:r>
            <a:r>
              <a:rPr lang="en-US" dirty="0"/>
              <a:t>, China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9033784" y="1382669"/>
            <a:ext cx="2344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apple.phil</a:t>
            </a:r>
            <a:r>
              <a:rPr lang="en-US" dirty="0"/>
              <a:t>(</a:t>
            </a:r>
            <a:r>
              <a:rPr lang="en-US" dirty="0" err="1"/>
              <a:t>kim</a:t>
            </a:r>
            <a:r>
              <a:rPr lang="en-US" dirty="0"/>
              <a:t>).180lbs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2005763" y="2246042"/>
            <a:ext cx="3066572" cy="11481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1922609" y="1465679"/>
            <a:ext cx="2699495" cy="195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4662763" y="1502370"/>
            <a:ext cx="2464547" cy="14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6868226" y="1341626"/>
            <a:ext cx="1804846" cy="314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7" idx="1"/>
          </p:cNvCxnSpPr>
          <p:nvPr/>
        </p:nvCxnSpPr>
        <p:spPr>
          <a:xfrm>
            <a:off x="9033784" y="1567335"/>
            <a:ext cx="2532103" cy="73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38378" y="71054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cxnSp>
        <p:nvCxnSpPr>
          <p:cNvPr id="51" name="Straight Connector 50"/>
          <p:cNvCxnSpPr/>
          <p:nvPr/>
        </p:nvCxnSpPr>
        <p:spPr>
          <a:xfrm>
            <a:off x="5478115" y="1291700"/>
            <a:ext cx="2165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9748" y="3252024"/>
            <a:ext cx="331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Governour.Joepshe.Viringa.Mary</a:t>
            </a:r>
            <a:endParaRPr lang="en-US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44" y="5450231"/>
            <a:ext cx="1093091" cy="1407769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4038505" y="5051213"/>
            <a:ext cx="838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Joseph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22" y="4347328"/>
            <a:ext cx="1093091" cy="1407769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755523" y="3980052"/>
            <a:ext cx="82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6985812" y="3850622"/>
            <a:ext cx="3051245" cy="9898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281883" y="4022104"/>
            <a:ext cx="11284003" cy="2743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86" y="2392853"/>
            <a:ext cx="609403" cy="91576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7565098" y="2300525"/>
            <a:ext cx="736891" cy="1295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208042" y="2649576"/>
            <a:ext cx="26631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FEDEAL GERMANY</a:t>
            </a:r>
          </a:p>
          <a:p>
            <a:r>
              <a:rPr lang="en-US" dirty="0"/>
              <a:t>CALIFONRIA STATE</a:t>
            </a:r>
          </a:p>
          <a:p>
            <a:r>
              <a:rPr lang="en-US" strike="sngStrike" dirty="0"/>
              <a:t>Enterprise</a:t>
            </a:r>
            <a:r>
              <a:rPr lang="en-US" dirty="0"/>
              <a:t> </a:t>
            </a:r>
            <a:r>
              <a:rPr lang="en-US" sz="800" dirty="0"/>
              <a:t>0.1 !41.</a:t>
            </a:r>
            <a:r>
              <a:rPr lang="en-US" sz="800" strike="sngStrike" dirty="0"/>
              <a:t>ELKE.step:</a:t>
            </a:r>
            <a:r>
              <a:rPr lang="en-US" sz="800" dirty="0"/>
              <a:t>HOMICIDE:PETER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309" y="1549593"/>
            <a:ext cx="168283" cy="1957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232" y="1615974"/>
            <a:ext cx="171462" cy="17146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239614" y="1641280"/>
            <a:ext cx="1065359" cy="11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097" y="2407422"/>
            <a:ext cx="350575" cy="35057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5248411" y="2408048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7578247" y="2325191"/>
            <a:ext cx="841298" cy="11587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133557" y="3244334"/>
            <a:ext cx="1924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v2.FBI:TERRORISM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-2309" y="2080224"/>
            <a:ext cx="1070742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MATHEW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79317" y="1926570"/>
            <a:ext cx="4459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LITTLE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892446" y="2686793"/>
            <a:ext cx="229405" cy="313156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0685417" y="2649576"/>
            <a:ext cx="692727" cy="390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0915346" y="2607690"/>
            <a:ext cx="257055" cy="4761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7DF9EA56-D1A8-4BFC-98D5-1049306016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79" y="1097989"/>
            <a:ext cx="484367" cy="32291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F40A1A7-BE3F-4666-BBDC-B1B03316511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699" y="1096853"/>
            <a:ext cx="244432" cy="36731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FB48BB8-96A1-424B-91A6-FE346108F71F}"/>
              </a:ext>
            </a:extLst>
          </p:cNvPr>
          <p:cNvCxnSpPr/>
          <p:nvPr/>
        </p:nvCxnSpPr>
        <p:spPr>
          <a:xfrm>
            <a:off x="1045169" y="1220557"/>
            <a:ext cx="1411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A66EBC-65E2-48FD-AFAE-0A1770BF8789}"/>
              </a:ext>
            </a:extLst>
          </p:cNvPr>
          <p:cNvSpPr/>
          <p:nvPr/>
        </p:nvSpPr>
        <p:spPr>
          <a:xfrm>
            <a:off x="1102208" y="969908"/>
            <a:ext cx="97013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HOMICIDE:MAORY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B449DC-1DB6-4B0C-9F50-22A20D40A517}"/>
              </a:ext>
            </a:extLst>
          </p:cNvPr>
          <p:cNvSpPr txBox="1"/>
          <p:nvPr/>
        </p:nvSpPr>
        <p:spPr>
          <a:xfrm>
            <a:off x="1100051" y="836808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Pope.St.Fracis.St.Peter</a:t>
            </a:r>
            <a:endParaRPr lang="en-US" sz="8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B0A6266-5AB7-47BF-B0DA-685205628278}"/>
              </a:ext>
            </a:extLst>
          </p:cNvPr>
          <p:cNvSpPr/>
          <p:nvPr/>
        </p:nvSpPr>
        <p:spPr>
          <a:xfrm>
            <a:off x="1181924" y="833678"/>
            <a:ext cx="1122717" cy="6540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ADE019-27FB-444F-8512-58B6052707F4}"/>
              </a:ext>
            </a:extLst>
          </p:cNvPr>
          <p:cNvSpPr txBox="1"/>
          <p:nvPr/>
        </p:nvSpPr>
        <p:spPr>
          <a:xfrm flipH="1">
            <a:off x="1247397" y="920677"/>
            <a:ext cx="9212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Gov.!HOMCIDE:MAYOR.TERMINATOR:JOEPHSE-SON</a:t>
            </a:r>
            <a:endParaRPr lang="en-US" sz="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96FBEA-AF1B-49D3-B83B-ECDF530D8F19}"/>
              </a:ext>
            </a:extLst>
          </p:cNvPr>
          <p:cNvSpPr txBox="1"/>
          <p:nvPr/>
        </p:nvSpPr>
        <p:spPr>
          <a:xfrm>
            <a:off x="458422" y="1824817"/>
            <a:ext cx="10310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Top: Mayor</a:t>
            </a:r>
          </a:p>
          <a:p>
            <a:r>
              <a:rPr lang="en-US" sz="800" strike="sngStrike" dirty="0"/>
              <a:t>Bottom: !2pac.</a:t>
            </a:r>
            <a:r>
              <a:rPr lang="en-US" sz="800" dirty="0"/>
              <a:t>CPVA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045DEDD-0B7A-4FC9-85B7-123C7FE3C0E4}"/>
              </a:ext>
            </a:extLst>
          </p:cNvPr>
          <p:cNvCxnSpPr/>
          <p:nvPr/>
        </p:nvCxnSpPr>
        <p:spPr>
          <a:xfrm>
            <a:off x="1197569" y="1372957"/>
            <a:ext cx="1411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FA0B0B2-838B-4E9B-8944-C455AF156F49}"/>
              </a:ext>
            </a:extLst>
          </p:cNvPr>
          <p:cNvSpPr/>
          <p:nvPr/>
        </p:nvSpPr>
        <p:spPr>
          <a:xfrm>
            <a:off x="505074" y="1870795"/>
            <a:ext cx="907287" cy="2188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5A2D0C-8801-4C3F-8DFD-20BDED8597A2}"/>
              </a:ext>
            </a:extLst>
          </p:cNvPr>
          <p:cNvSpPr txBox="1"/>
          <p:nvPr/>
        </p:nvSpPr>
        <p:spPr>
          <a:xfrm>
            <a:off x="3773006" y="3572906"/>
            <a:ext cx="2379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ss</a:t>
            </a:r>
            <a:r>
              <a:rPr lang="en-US" dirty="0"/>
              <a:t>, DEA(</a:t>
            </a:r>
            <a:r>
              <a:rPr lang="en-US" sz="800" strike="sngStrike" dirty="0" err="1"/>
              <a:t>herion,gunter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krass</a:t>
            </a:r>
            <a:r>
              <a:rPr lang="en-US" sz="800" strike="sngStrike" dirty="0"/>
              <a:t>,!</a:t>
            </a:r>
            <a:r>
              <a:rPr lang="en-US" sz="800" strike="sngStrike" dirty="0" err="1"/>
              <a:t>Stanford;kit</a:t>
            </a:r>
            <a:r>
              <a:rPr lang="en-US" dirty="0"/>
              <a:t>)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BD14229-93CF-4FFE-99C5-361953181594}"/>
              </a:ext>
            </a:extLst>
          </p:cNvPr>
          <p:cNvCxnSpPr>
            <a:stCxn id="23" idx="1"/>
          </p:cNvCxnSpPr>
          <p:nvPr/>
        </p:nvCxnSpPr>
        <p:spPr>
          <a:xfrm flipV="1">
            <a:off x="3773006" y="3749149"/>
            <a:ext cx="498369" cy="8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0705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3210CE5-962B-4235-878A-3857B4E2B3FA}"/>
              </a:ext>
            </a:extLst>
          </p:cNvPr>
          <p:cNvSpPr/>
          <p:nvPr/>
        </p:nvSpPr>
        <p:spPr>
          <a:xfrm>
            <a:off x="3841084" y="1944489"/>
            <a:ext cx="1036662" cy="230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8C5B3-9E34-4B39-8AE2-80BF6EAB1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024" y="2514600"/>
            <a:ext cx="2505075" cy="1828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43F36C6-5677-4209-B101-5DF5B29D2702}"/>
              </a:ext>
            </a:extLst>
          </p:cNvPr>
          <p:cNvCxnSpPr/>
          <p:nvPr/>
        </p:nvCxnSpPr>
        <p:spPr>
          <a:xfrm flipV="1">
            <a:off x="2323070" y="2174789"/>
            <a:ext cx="3036029" cy="3311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A86B944-00CB-49A7-8307-901911813F30}"/>
              </a:ext>
            </a:extLst>
          </p:cNvPr>
          <p:cNvSpPr txBox="1"/>
          <p:nvPr/>
        </p:nvSpPr>
        <p:spPr>
          <a:xfrm>
            <a:off x="1433384" y="2329934"/>
            <a:ext cx="6035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SALES: </a:t>
            </a:r>
            <a:r>
              <a:rPr lang="en-US" strike="sngStrike" dirty="0"/>
              <a:t>mark </a:t>
            </a:r>
            <a:r>
              <a:rPr lang="en-US" strike="sngStrike" dirty="0" err="1"/>
              <a:t>rabin</a:t>
            </a:r>
            <a:r>
              <a:rPr lang="en-US" strike="sngStrike" dirty="0"/>
              <a:t>, </a:t>
            </a:r>
            <a:r>
              <a:rPr lang="en-US" strike="sngStrike" dirty="0" err="1"/>
              <a:t>roth.ibm.dmielr.partner.proflice.tamgproup</a:t>
            </a:r>
            <a:endParaRPr lang="en-US" strike="sngStrik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55416B9-0386-415D-8951-4B2D44AD6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735" y="3101224"/>
            <a:ext cx="655552" cy="655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5E7B6A-E0F4-419E-9462-26C6BA624423}"/>
              </a:ext>
            </a:extLst>
          </p:cNvPr>
          <p:cNvSpPr txBox="1"/>
          <p:nvPr/>
        </p:nvSpPr>
        <p:spPr>
          <a:xfrm>
            <a:off x="2323070" y="1198605"/>
            <a:ext cx="4503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Newsome – </a:t>
            </a:r>
            <a:r>
              <a:rPr lang="en-US" strike="sngStrike" dirty="0"/>
              <a:t>DeYoung </a:t>
            </a:r>
            <a:r>
              <a:rPr lang="en-US" strike="sngStrike" dirty="0" err="1"/>
              <a:t>Musuem</a:t>
            </a:r>
            <a:r>
              <a:rPr lang="en-US" strike="sngStrike" dirty="0"/>
              <a:t> Die Young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F2F8261-0C2C-4C3A-B9F5-473A7435A6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946" y="5471979"/>
            <a:ext cx="644808" cy="6448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C1365B-BDF1-4204-86AA-8775A6ADC01B}"/>
              </a:ext>
            </a:extLst>
          </p:cNvPr>
          <p:cNvSpPr txBox="1"/>
          <p:nvPr/>
        </p:nvSpPr>
        <p:spPr>
          <a:xfrm>
            <a:off x="7734686" y="5609717"/>
            <a:ext cx="429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Die best </a:t>
            </a:r>
            <a:r>
              <a:rPr lang="en-US" strike="sngStrike" dirty="0" err="1"/>
              <a:t>sterber</a:t>
            </a:r>
            <a:r>
              <a:rPr lang="en-US" strike="sngStrike" dirty="0"/>
              <a:t> un (</a:t>
            </a:r>
            <a:r>
              <a:rPr lang="en-US" strike="sngStrike" dirty="0" err="1"/>
              <a:t>trnl</a:t>
            </a:r>
            <a:r>
              <a:rPr lang="en-US" strike="sngStrike" dirty="0"/>
              <a:t>) the best die young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18CFED-6C6C-4B30-BDE6-DE14707C4DBC}"/>
              </a:ext>
            </a:extLst>
          </p:cNvPr>
          <p:cNvCxnSpPr/>
          <p:nvPr/>
        </p:nvCxnSpPr>
        <p:spPr>
          <a:xfrm flipV="1">
            <a:off x="6474941" y="5338119"/>
            <a:ext cx="1482810" cy="836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74B7EB83-89A3-4F1D-8DBC-8DF3C15B1F49}"/>
              </a:ext>
            </a:extLst>
          </p:cNvPr>
          <p:cNvSpPr/>
          <p:nvPr/>
        </p:nvSpPr>
        <p:spPr>
          <a:xfrm>
            <a:off x="6672649" y="5412704"/>
            <a:ext cx="5258061" cy="930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3A6B78-46D3-4ABE-ADC1-341571A4BF81}"/>
              </a:ext>
            </a:extLst>
          </p:cNvPr>
          <p:cNvCxnSpPr/>
          <p:nvPr/>
        </p:nvCxnSpPr>
        <p:spPr>
          <a:xfrm flipV="1">
            <a:off x="7957751" y="2842054"/>
            <a:ext cx="1458098" cy="1501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12E8A976-3EC1-481B-8009-1148B96112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235" y="4799528"/>
            <a:ext cx="2619375" cy="1743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D5A1331-65FA-4371-A0D2-8CF0491DD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47" y="887193"/>
            <a:ext cx="1435637" cy="14420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7B7EE1-71DF-4E08-91AC-D5FC73A7F7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223" y="1650896"/>
            <a:ext cx="1172337" cy="930426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BEF88FC-5104-4670-8C97-BC531D48586C}"/>
              </a:ext>
            </a:extLst>
          </p:cNvPr>
          <p:cNvCxnSpPr/>
          <p:nvPr/>
        </p:nvCxnSpPr>
        <p:spPr>
          <a:xfrm>
            <a:off x="8463735" y="1383271"/>
            <a:ext cx="1977724" cy="1131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DA313F9-A285-44E9-8D60-C874FC1EA292}"/>
              </a:ext>
            </a:extLst>
          </p:cNvPr>
          <p:cNvSpPr txBox="1"/>
          <p:nvPr/>
        </p:nvSpPr>
        <p:spPr>
          <a:xfrm>
            <a:off x="2100649" y="1827341"/>
            <a:ext cx="424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HOMCEI:MAYRO:</a:t>
            </a:r>
            <a:r>
              <a:rPr lang="en-US" dirty="0">
                <a:solidFill>
                  <a:schemeClr val="bg1"/>
                </a:solidFill>
              </a:rPr>
              <a:t>AUSCHEIW</a:t>
            </a:r>
            <a:r>
              <a:rPr lang="en-US" dirty="0"/>
              <a:t>T SANDY HOOK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714743-D458-4D20-A8CA-D39BB1C0E904}"/>
              </a:ext>
            </a:extLst>
          </p:cNvPr>
          <p:cNvSpPr txBox="1"/>
          <p:nvPr/>
        </p:nvSpPr>
        <p:spPr>
          <a:xfrm>
            <a:off x="3209982" y="1575157"/>
            <a:ext cx="166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SANDY FUENIS </a:t>
            </a:r>
          </a:p>
        </p:txBody>
      </p:sp>
    </p:spTree>
    <p:extLst>
      <p:ext uri="{BB962C8B-B14F-4D97-AF65-F5344CB8AC3E}">
        <p14:creationId xmlns:p14="http://schemas.microsoft.com/office/powerpoint/2010/main" val="172093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153" y="879957"/>
            <a:ext cx="7290147" cy="59780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1249" y="1390389"/>
            <a:ext cx="198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“Big </a:t>
            </a:r>
            <a:r>
              <a:rPr lang="en-US" strike="sngStrike" dirty="0" err="1"/>
              <a:t>Decission</a:t>
            </a:r>
            <a:r>
              <a:rPr lang="en-US" strike="sngStrike" dirty="0"/>
              <a:t>”.</a:t>
            </a:r>
            <a:r>
              <a:rPr lang="en-US" strike="sngStrike" dirty="0" err="1"/>
              <a:t>etal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144627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54893" y="2304789"/>
            <a:ext cx="27853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Sold</a:t>
            </a:r>
          </a:p>
          <a:p>
            <a:r>
              <a:rPr lang="en-US" dirty="0" err="1"/>
              <a:t>Roth.ibm.dmailer.pwc</a:t>
            </a:r>
            <a:endParaRPr lang="en-US" dirty="0"/>
          </a:p>
          <a:p>
            <a:r>
              <a:rPr lang="en-US" dirty="0" err="1"/>
              <a:t>Roth.ibmd.amiler.accenture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7" y="2214562"/>
            <a:ext cx="1876425" cy="24288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00592" y="3356975"/>
            <a:ext cx="313150" cy="87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461348" y="1678488"/>
            <a:ext cx="4836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!BSc. CPVA.PREA.§187.PENTAGON.VIRGINA.MARY</a:t>
            </a:r>
          </a:p>
          <a:p>
            <a:r>
              <a:rPr lang="en-US" strike="sngStrike" dirty="0"/>
              <a:t>“</a:t>
            </a:r>
            <a:r>
              <a:rPr lang="en-US" strike="sngStrike" dirty="0" err="1"/>
              <a:t>Jeff”.YANKEE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167003" y="2730674"/>
            <a:ext cx="1640909" cy="626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181611" y="2755726"/>
            <a:ext cx="1528175" cy="601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354893" y="3309724"/>
            <a:ext cx="2153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Roth.ibmeil.damil.igs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2987457" y="2001653"/>
            <a:ext cx="185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Subsumed: family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1985554" y="2468880"/>
            <a:ext cx="1822358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965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666" y="2822220"/>
            <a:ext cx="1032052" cy="5779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072" y="1201958"/>
            <a:ext cx="947181" cy="14053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09" y="1211614"/>
            <a:ext cx="1422985" cy="14229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76" y="1201958"/>
            <a:ext cx="1052640" cy="14053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180" y="1201958"/>
            <a:ext cx="2715865" cy="143264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3206664" y="1211614"/>
            <a:ext cx="6701425" cy="13956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2130072" y="1201958"/>
            <a:ext cx="6976351" cy="14326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58849" y="2896559"/>
            <a:ext cx="380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CODE(human resource workday 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78" y="3036704"/>
            <a:ext cx="229187" cy="2291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641" y="2999126"/>
            <a:ext cx="207753" cy="24171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536504" y="3036704"/>
            <a:ext cx="3832965" cy="9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305" y="2822220"/>
            <a:ext cx="390859" cy="44669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587667" y="2785842"/>
            <a:ext cx="5518756" cy="614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536504" y="3036704"/>
            <a:ext cx="3444660" cy="97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317316" y="1348063"/>
            <a:ext cx="759937" cy="100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587667" y="3651031"/>
            <a:ext cx="5518756" cy="614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531623" y="4339587"/>
            <a:ext cx="5518756" cy="614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587667" y="5145529"/>
            <a:ext cx="5518756" cy="614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3531623" y="5891284"/>
            <a:ext cx="5518756" cy="614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35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639321" y="1356582"/>
            <a:ext cx="792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A.I.D.S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916" y="1726516"/>
            <a:ext cx="404552" cy="40455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0563909" y="1357963"/>
            <a:ext cx="1127343" cy="942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61972" y="1414223"/>
            <a:ext cx="2564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!HOMICIDE:AUSLAENDER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0571967" y="1356582"/>
            <a:ext cx="951978" cy="853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167" y="2787146"/>
            <a:ext cx="1342046" cy="100523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27" y="1503123"/>
            <a:ext cx="3056283" cy="228926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2" y="1049483"/>
            <a:ext cx="1393091" cy="139309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88383" y="2454955"/>
            <a:ext cx="1503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Aydan </a:t>
            </a:r>
            <a:r>
              <a:rPr lang="en-US" dirty="0" err="1"/>
              <a:t>Özoğuz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35" y="1414223"/>
            <a:ext cx="808872" cy="121551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2478454" y="1202459"/>
            <a:ext cx="4554797" cy="601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290148" y="1414223"/>
            <a:ext cx="25052" cy="145423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9086686" y="1403950"/>
            <a:ext cx="25052" cy="1454237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086686" y="1049483"/>
            <a:ext cx="1309917" cy="1818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46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1077" y="2439474"/>
            <a:ext cx="9530751" cy="3293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NAME CHANGE</a:t>
            </a:r>
            <a:r>
              <a:rPr lang="en-US" sz="2000" strike="sngStrike" dirty="0"/>
              <a:t>(free pizza)</a:t>
            </a:r>
            <a:r>
              <a:rPr lang="en-US" sz="2000" dirty="0"/>
              <a:t>.G.GOD 2000/1</a:t>
            </a:r>
          </a:p>
          <a:p>
            <a:r>
              <a:rPr lang="en-US" sz="800" strike="sngStrike" dirty="0"/>
              <a:t>Two birds will come salmon, likely </a:t>
            </a:r>
            <a:r>
              <a:rPr lang="en-US" sz="800" strike="sngStrike" dirty="0" err="1"/>
              <a:t>osama</a:t>
            </a:r>
            <a:r>
              <a:rPr lang="en-US" sz="800" strike="sngStrike" dirty="0"/>
              <a:t> bin laden.</a:t>
            </a:r>
          </a:p>
          <a:p>
            <a:endParaRPr lang="en-US" sz="2000" dirty="0"/>
          </a:p>
          <a:p>
            <a:r>
              <a:rPr lang="en-US" sz="2000" dirty="0" err="1"/>
              <a:t>Paegan</a:t>
            </a:r>
            <a:r>
              <a:rPr lang="en-US" sz="2000" dirty="0"/>
              <a:t>: 		a person who does not acknowledge your God. gentile infidel</a:t>
            </a:r>
          </a:p>
          <a:p>
            <a:endParaRPr lang="en-US" sz="2000" dirty="0"/>
          </a:p>
          <a:p>
            <a:r>
              <a:rPr lang="en-US" sz="2000" dirty="0" err="1"/>
              <a:t>re·pent</a:t>
            </a:r>
            <a:r>
              <a:rPr lang="en-US" sz="2000" dirty="0"/>
              <a:t>		feel or express </a:t>
            </a:r>
            <a:r>
              <a:rPr lang="en-US" sz="2000" dirty="0">
                <a:hlinkClick r:id="rId2"/>
              </a:rPr>
              <a:t>sincere</a:t>
            </a:r>
            <a:r>
              <a:rPr lang="en-US" sz="2000" dirty="0"/>
              <a:t> regret or </a:t>
            </a:r>
            <a:r>
              <a:rPr lang="en-US" sz="2000" dirty="0">
                <a:hlinkClick r:id="rId3"/>
              </a:rPr>
              <a:t>remorse</a:t>
            </a:r>
            <a:r>
              <a:rPr lang="en-US" sz="2000" dirty="0"/>
              <a:t> about one's </a:t>
            </a:r>
            <a:r>
              <a:rPr lang="en-US" sz="2000" dirty="0">
                <a:hlinkClick r:id="rId4"/>
              </a:rPr>
              <a:t>wrongdoing</a:t>
            </a:r>
            <a:r>
              <a:rPr lang="en-US" sz="2000" dirty="0"/>
              <a:t> or sin.</a:t>
            </a:r>
          </a:p>
          <a:p>
            <a:r>
              <a:rPr lang="en-US" sz="2000" dirty="0"/>
              <a:t>!</a:t>
            </a:r>
            <a:r>
              <a:rPr lang="en-US" sz="2000" dirty="0" err="1"/>
              <a:t>jew</a:t>
            </a:r>
            <a:endParaRPr lang="en-US" sz="2000" dirty="0"/>
          </a:p>
          <a:p>
            <a:r>
              <a:rPr lang="en-US" sz="2000" dirty="0"/>
              <a:t>Gospel:		</a:t>
            </a:r>
            <a:r>
              <a:rPr lang="en-US" dirty="0"/>
              <a:t>the story of Jesus Christ's birth, death, and resurrection</a:t>
            </a:r>
            <a:r>
              <a:rPr lang="en-US" sz="2000" dirty="0"/>
              <a:t>	</a:t>
            </a:r>
          </a:p>
          <a:p>
            <a:endParaRPr lang="en-US" sz="2000" dirty="0"/>
          </a:p>
          <a:p>
            <a:r>
              <a:rPr lang="en-US" sz="2000" dirty="0"/>
              <a:t>Sabbath:</a:t>
            </a:r>
          </a:p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9244" y="1201958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0.001 0.0001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110056" y="2384421"/>
            <a:ext cx="9499489" cy="3139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150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369" y="4203857"/>
            <a:ext cx="632629" cy="402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0DF9A0F-73B3-4A90-8DCF-E1C768D9E82B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E044D2-11C9-4865-9470-88D101A3E0D6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CC3A5A-112F-4309-847B-FF6F9B0E5FC1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36" y="1285816"/>
            <a:ext cx="7620000" cy="50768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12736" y="114513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" y="1560108"/>
            <a:ext cx="2268408" cy="18003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1" y="4215279"/>
            <a:ext cx="950152" cy="53208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568" y="4392185"/>
            <a:ext cx="207753" cy="24171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232" y="4215279"/>
            <a:ext cx="390859" cy="44669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00208" y="4215279"/>
            <a:ext cx="2185792" cy="532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6383" y="4739604"/>
            <a:ext cx="22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!HOMICIDE:BILL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50" y="4794657"/>
            <a:ext cx="207753" cy="2417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995" y="4807293"/>
            <a:ext cx="207753" cy="24171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927091" y="4924270"/>
            <a:ext cx="791057" cy="112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9464" y="388226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 Summer</a:t>
            </a:r>
          </a:p>
        </p:txBody>
      </p:sp>
      <p:sp>
        <p:nvSpPr>
          <p:cNvPr id="27" name="Oval 26"/>
          <p:cNvSpPr/>
          <p:nvPr/>
        </p:nvSpPr>
        <p:spPr>
          <a:xfrm>
            <a:off x="1491856" y="3918107"/>
            <a:ext cx="316990" cy="34284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2028536" y="3999835"/>
            <a:ext cx="689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High at park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50020" y="4636214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mastercard</a:t>
            </a:r>
            <a:r>
              <a:rPr lang="en-US" sz="800" strike="sngStrike" dirty="0"/>
              <a:t>.”</a:t>
            </a:r>
            <a:r>
              <a:rPr lang="en-US" sz="800" strike="sngStrike" dirty="0" err="1"/>
              <a:t>park”.legal</a:t>
            </a:r>
            <a:endParaRPr lang="en-US" sz="8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613072" y="4970495"/>
            <a:ext cx="19062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2023 000.tw.pns.!HOMICE:LBILL.CHRUCH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98290" y="4828657"/>
            <a:ext cx="2848913" cy="3441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E6D1F7B-6122-4772-B354-BBB4F5F9BD2E}"/>
              </a:ext>
            </a:extLst>
          </p:cNvPr>
          <p:cNvSpPr/>
          <p:nvPr/>
        </p:nvSpPr>
        <p:spPr>
          <a:xfrm>
            <a:off x="108811" y="3930497"/>
            <a:ext cx="2761403" cy="8322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-43508" y="3578940"/>
            <a:ext cx="2922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G.GOD.HOOVER.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(bob lee; </a:t>
            </a:r>
            <a:r>
              <a:rPr lang="en-US" sz="800" strike="sngStrike" dirty="0" err="1"/>
              <a:t>ibm.damiler.r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1346080" y="3562818"/>
            <a:ext cx="172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Otis;</a:t>
            </a:r>
            <a:r>
              <a:rPr lang="en-US" dirty="0" err="1"/>
              <a:t>HOMCEP:DOG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3229" y="33862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346080" y="4215279"/>
            <a:ext cx="1261928" cy="418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1358766" y="3983706"/>
            <a:ext cx="450080" cy="288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9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649</TotalTime>
  <Words>2156</Words>
  <Application>Microsoft Office PowerPoint</Application>
  <PresentationFormat>Widescreen</PresentationFormat>
  <Paragraphs>497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Google Sans</vt:lpstr>
      <vt:lpstr>nyt-cheltenham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custom-tc-ems14@FORTWORTHPUBLICLIBRARY.ORG</dc:creator>
  <cp:lastModifiedBy>custom-tc-ems18@FortWorthPublicLibrary.org</cp:lastModifiedBy>
  <cp:revision>76</cp:revision>
  <dcterms:created xsi:type="dcterms:W3CDTF">2023-08-19T16:15:14Z</dcterms:created>
  <dcterms:modified xsi:type="dcterms:W3CDTF">2023-08-22T00:11:42Z</dcterms:modified>
</cp:coreProperties>
</file>